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a:tcStyle>
        <a:tcBdr/>
        <a:fill>
          <a:solidFill>
            <a:srgbClr val="ED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a:tcStyle>
        <a:tcBdr/>
        <a:fill>
          <a:solidFill>
            <a:srgbClr val="EE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94" y="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1143000" y="685800"/>
            <a:ext cx="4572000" cy="3429000"/>
          </a:xfrm>
          <a:prstGeom prst="rect">
            <a:avLst/>
          </a:prstGeom>
        </p:spPr>
        <p:txBody>
          <a:bodyPr/>
          <a:lstStyle/>
          <a:p>
            <a:endParaRPr/>
          </a:p>
        </p:txBody>
      </p:sp>
      <p:sp>
        <p:nvSpPr>
          <p:cNvPr id="109" name="Shape 1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_1">
    <p:spTree>
      <p:nvGrpSpPr>
        <p:cNvPr id="1" name=""/>
        <p:cNvGrpSpPr/>
        <p:nvPr/>
      </p:nvGrpSpPr>
      <p:grpSpPr>
        <a:xfrm>
          <a:off x="0" y="0"/>
          <a:ext cx="0" cy="0"/>
          <a:chOff x="0" y="0"/>
          <a:chExt cx="0" cy="0"/>
        </a:xfrm>
      </p:grpSpPr>
      <p:grpSp>
        <p:nvGrpSpPr>
          <p:cNvPr id="26" name="Google Shape;21;p3"/>
          <p:cNvGrpSpPr/>
          <p:nvPr/>
        </p:nvGrpSpPr>
        <p:grpSpPr>
          <a:xfrm>
            <a:off x="-125" y="-204"/>
            <a:ext cx="9143829" cy="5144638"/>
            <a:chOff x="0" y="-1"/>
            <a:chExt cx="9143828" cy="5144636"/>
          </a:xfrm>
        </p:grpSpPr>
        <p:sp>
          <p:nvSpPr>
            <p:cNvPr id="18" name="Google Shape;22;p3"/>
            <p:cNvSpPr/>
            <p:nvPr/>
          </p:nvSpPr>
          <p:spPr>
            <a:xfrm>
              <a:off x="-1" y="3108856"/>
              <a:ext cx="9143828" cy="20357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19" name="Google Shape;23;p3"/>
            <p:cNvSpPr/>
            <p:nvPr/>
          </p:nvSpPr>
          <p:spPr>
            <a:xfrm>
              <a:off x="-1" y="2615236"/>
              <a:ext cx="2057365" cy="1234593"/>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0" name="Google Shape;24;p3"/>
            <p:cNvSpPr/>
            <p:nvPr/>
          </p:nvSpPr>
          <p:spPr>
            <a:xfrm>
              <a:off x="1295375" y="-2"/>
              <a:ext cx="5704898" cy="1006175"/>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1" name="Google Shape;25;p3"/>
            <p:cNvSpPr/>
            <p:nvPr/>
          </p:nvSpPr>
          <p:spPr>
            <a:xfrm>
              <a:off x="5814898" y="493669"/>
              <a:ext cx="3328930" cy="14612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2" name="Google Shape;26;p3"/>
            <p:cNvSpPr/>
            <p:nvPr/>
          </p:nvSpPr>
          <p:spPr>
            <a:xfrm>
              <a:off x="-1" y="3241704"/>
              <a:ext cx="3447989" cy="1479852"/>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3" name="Google Shape;27;p3"/>
            <p:cNvSpPr/>
            <p:nvPr/>
          </p:nvSpPr>
          <p:spPr>
            <a:xfrm>
              <a:off x="8186579" y="2237126"/>
              <a:ext cx="957248" cy="10405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4" name="Google Shape;28;p3"/>
            <p:cNvSpPr/>
            <p:nvPr/>
          </p:nvSpPr>
          <p:spPr>
            <a:xfrm>
              <a:off x="2047834" y="558477"/>
              <a:ext cx="1785908" cy="1186712"/>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25" name="Google Shape;29;p3"/>
            <p:cNvSpPr/>
            <p:nvPr/>
          </p:nvSpPr>
          <p:spPr>
            <a:xfrm>
              <a:off x="8524711" y="1365399"/>
              <a:ext cx="619116" cy="980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27" name="Title Text"/>
          <p:cNvSpPr txBox="1">
            <a:spLocks noGrp="1"/>
          </p:cNvSpPr>
          <p:nvPr>
            <p:ph type="title"/>
          </p:nvPr>
        </p:nvSpPr>
        <p:spPr>
          <a:xfrm>
            <a:off x="457200" y="1430948"/>
            <a:ext cx="5486400" cy="1159805"/>
          </a:xfrm>
          <a:prstGeom prst="rect">
            <a:avLst/>
          </a:prstGeom>
        </p:spPr>
        <p:txBody>
          <a:bodyPr/>
          <a:lstStyle>
            <a:lvl1pPr>
              <a:defRPr sz="4400"/>
            </a:lvl1pPr>
          </a:lstStyle>
          <a:p>
            <a:r>
              <a:t>Title Text</a:t>
            </a:r>
          </a:p>
        </p:txBody>
      </p:sp>
      <p:sp>
        <p:nvSpPr>
          <p:cNvPr id="28" name="Body Level One…"/>
          <p:cNvSpPr txBox="1">
            <a:spLocks noGrp="1"/>
          </p:cNvSpPr>
          <p:nvPr>
            <p:ph type="body" sz="quarter" idx="1"/>
          </p:nvPr>
        </p:nvSpPr>
        <p:spPr>
          <a:xfrm>
            <a:off x="457200" y="2763852"/>
            <a:ext cx="5486400" cy="784804"/>
          </a:xfrm>
          <a:prstGeom prst="rect">
            <a:avLst/>
          </a:prstGeom>
        </p:spPr>
        <p:txBody>
          <a:bodyPr>
            <a:normAutofit/>
          </a:bodyPr>
          <a:lstStyle>
            <a:lvl1pPr marL="152400" indent="-76200">
              <a:spcBef>
                <a:spcPts val="0"/>
              </a:spcBef>
              <a:buClrTx/>
              <a:buSzTx/>
              <a:buFontTx/>
              <a:buNone/>
              <a:defRPr>
                <a:solidFill>
                  <a:srgbClr val="FFFFFF"/>
                </a:solidFill>
              </a:defRPr>
            </a:lvl1pPr>
            <a:lvl2pPr marL="152400" indent="76200">
              <a:spcBef>
                <a:spcPts val="0"/>
              </a:spcBef>
              <a:buClrTx/>
              <a:buSzTx/>
              <a:buFontTx/>
              <a:buNone/>
              <a:defRPr>
                <a:solidFill>
                  <a:srgbClr val="FFFFFF"/>
                </a:solidFill>
              </a:defRPr>
            </a:lvl2pPr>
            <a:lvl3pPr marL="152400" indent="76200">
              <a:spcBef>
                <a:spcPts val="0"/>
              </a:spcBef>
              <a:buClrTx/>
              <a:buSzTx/>
              <a:buFontTx/>
              <a:buNone/>
              <a:defRPr>
                <a:solidFill>
                  <a:srgbClr val="FFFFFF"/>
                </a:solidFill>
              </a:defRPr>
            </a:lvl3pPr>
            <a:lvl4pPr marL="152400" indent="76200">
              <a:spcBef>
                <a:spcPts val="0"/>
              </a:spcBef>
              <a:buClrTx/>
              <a:buSzTx/>
              <a:buFontTx/>
              <a:buNone/>
              <a:defRPr>
                <a:solidFill>
                  <a:srgbClr val="FFFFFF"/>
                </a:solidFill>
              </a:defRPr>
            </a:lvl4pPr>
            <a:lvl5pPr marL="1524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6" name="Title Text"/>
          <p:cNvSpPr txBox="1">
            <a:spLocks noGrp="1"/>
          </p:cNvSpPr>
          <p:nvPr>
            <p:ph type="title"/>
          </p:nvPr>
        </p:nvSpPr>
        <p:spPr>
          <a:prstGeom prst="rect">
            <a:avLst/>
          </a:prstGeom>
        </p:spPr>
        <p:txBody>
          <a:bodyPr/>
          <a:lstStyle/>
          <a:p>
            <a:r>
              <a:t>Title Text</a:t>
            </a:r>
          </a:p>
        </p:txBody>
      </p:sp>
      <p:sp>
        <p:nvSpPr>
          <p:cNvPr id="37" name="Body Level One…"/>
          <p:cNvSpPr txBox="1">
            <a:spLocks noGrp="1"/>
          </p:cNvSpPr>
          <p:nvPr>
            <p:ph type="body" sz="quarter" idx="1"/>
          </p:nvPr>
        </p:nvSpPr>
        <p:spPr>
          <a:xfrm>
            <a:off x="3200375" y="1909297"/>
            <a:ext cx="2493600" cy="3016504"/>
          </a:xfrm>
          <a:prstGeom prst="rect">
            <a:avLst/>
          </a:prstGeom>
        </p:spPr>
        <p:txBody>
          <a:bodyPr>
            <a:normAutofit/>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r>
              <a:t>Body Level One</a:t>
            </a:r>
          </a:p>
          <a:p>
            <a:pPr lvl="1"/>
            <a:r>
              <a:t>Body Level Two</a:t>
            </a:r>
          </a:p>
          <a:p>
            <a:pPr lvl="2"/>
            <a:r>
              <a:t>Body Level Three</a:t>
            </a:r>
          </a:p>
          <a:p>
            <a:pPr lvl="3"/>
            <a:r>
              <a:t>Body Level Four</a:t>
            </a:r>
          </a:p>
          <a:p>
            <a:pPr lvl="4"/>
            <a:r>
              <a:t>Body Level Five</a:t>
            </a:r>
          </a:p>
        </p:txBody>
      </p:sp>
      <p:sp>
        <p:nvSpPr>
          <p:cNvPr id="38" name="Google Shape;81;p7"/>
          <p:cNvSpPr txBox="1">
            <a:spLocks noGrp="1"/>
          </p:cNvSpPr>
          <p:nvPr>
            <p:ph type="body" sz="quarter" idx="13"/>
          </p:nvPr>
        </p:nvSpPr>
        <p:spPr>
          <a:xfrm>
            <a:off x="6193204" y="1909296"/>
            <a:ext cx="2493604" cy="3016506"/>
          </a:xfrm>
          <a:prstGeom prst="rect">
            <a:avLst/>
          </a:prstGeom>
        </p:spPr>
        <p:txBody>
          <a:bodyPr>
            <a:normAutofit/>
          </a:bodyPr>
          <a:lstStyle/>
          <a:p>
            <a:endParaRP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grpSp>
        <p:nvGrpSpPr>
          <p:cNvPr id="59" name="Google Shape;116;p11"/>
          <p:cNvGrpSpPr/>
          <p:nvPr/>
        </p:nvGrpSpPr>
        <p:grpSpPr>
          <a:xfrm>
            <a:off x="-246" y="-4"/>
            <a:ext cx="9143829" cy="5144634"/>
            <a:chOff x="0" y="-1"/>
            <a:chExt cx="9143827" cy="5144632"/>
          </a:xfrm>
        </p:grpSpPr>
        <p:sp>
          <p:nvSpPr>
            <p:cNvPr id="54" name="Google Shape;117;p11"/>
            <p:cNvSpPr/>
            <p:nvPr/>
          </p:nvSpPr>
          <p:spPr>
            <a:xfrm>
              <a:off x="-1" y="-2"/>
              <a:ext cx="9143829" cy="51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5" name="Google Shape;118;p11"/>
            <p:cNvSpPr/>
            <p:nvPr/>
          </p:nvSpPr>
          <p:spPr>
            <a:xfrm>
              <a:off x="-1" y="892515"/>
              <a:ext cx="1023922" cy="718872"/>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6" name="Google Shape;119;p11"/>
            <p:cNvSpPr/>
            <p:nvPr/>
          </p:nvSpPr>
          <p:spPr>
            <a:xfrm>
              <a:off x="4714784" y="-1"/>
              <a:ext cx="4421639" cy="779846"/>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7" name="Google Shape;120;p11"/>
            <p:cNvSpPr/>
            <p:nvPr/>
          </p:nvSpPr>
          <p:spPr>
            <a:xfrm>
              <a:off x="-1" y="420591"/>
              <a:ext cx="647693" cy="652515"/>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8" name="Google Shape;121;p11"/>
            <p:cNvSpPr/>
            <p:nvPr/>
          </p:nvSpPr>
          <p:spPr>
            <a:xfrm>
              <a:off x="2228809" y="-1"/>
              <a:ext cx="3855607" cy="680016"/>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_1">
    <p:spTree>
      <p:nvGrpSpPr>
        <p:cNvPr id="1" name=""/>
        <p:cNvGrpSpPr/>
        <p:nvPr/>
      </p:nvGrpSpPr>
      <p:grpSpPr>
        <a:xfrm>
          <a:off x="0" y="0"/>
          <a:ext cx="0" cy="0"/>
          <a:chOff x="0" y="0"/>
          <a:chExt cx="0" cy="0"/>
        </a:xfrm>
      </p:grpSpPr>
      <p:grpSp>
        <p:nvGrpSpPr>
          <p:cNvPr id="77" name="Google Shape;124;p12"/>
          <p:cNvGrpSpPr/>
          <p:nvPr/>
        </p:nvGrpSpPr>
        <p:grpSpPr>
          <a:xfrm>
            <a:off x="-243" y="-205"/>
            <a:ext cx="9143830" cy="5144636"/>
            <a:chOff x="-1" y="0"/>
            <a:chExt cx="9143828" cy="5144635"/>
          </a:xfrm>
        </p:grpSpPr>
        <p:sp>
          <p:nvSpPr>
            <p:cNvPr id="67" name="Google Shape;125;p12"/>
            <p:cNvSpPr/>
            <p:nvPr/>
          </p:nvSpPr>
          <p:spPr>
            <a:xfrm>
              <a:off x="-2" y="3523703"/>
              <a:ext cx="9143830" cy="162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2149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8" name="Google Shape;126;p12"/>
            <p:cNvSpPr/>
            <p:nvPr/>
          </p:nvSpPr>
          <p:spPr>
            <a:xfrm>
              <a:off x="3167000" y="-1"/>
              <a:ext cx="4591865" cy="809869"/>
            </a:xfrm>
            <a:custGeom>
              <a:avLst/>
              <a:gdLst/>
              <a:ahLst/>
              <a:cxnLst>
                <a:cxn ang="0">
                  <a:pos x="wd2" y="hd2"/>
                </a:cxn>
                <a:cxn ang="5400000">
                  <a:pos x="wd2" y="hd2"/>
                </a:cxn>
                <a:cxn ang="10800000">
                  <a:pos x="wd2" y="hd2"/>
                </a:cxn>
                <a:cxn ang="16200000">
                  <a:pos x="wd2" y="hd2"/>
                </a:cxn>
              </a:cxnLst>
              <a:rect l="0" t="0" r="r" b="b"/>
              <a:pathLst>
                <a:path w="21600" h="21600" extrusionOk="0">
                  <a:moveTo>
                    <a:pt x="7243" y="0"/>
                  </a:moveTo>
                  <a:lnTo>
                    <a:pt x="0" y="7243"/>
                  </a:lnTo>
                  <a:lnTo>
                    <a:pt x="0" y="21600"/>
                  </a:lnTo>
                  <a:lnTo>
                    <a:pt x="21600" y="0"/>
                  </a:lnTo>
                  <a:lnTo>
                    <a:pt x="7243"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9" name="Google Shape;127;p12"/>
            <p:cNvSpPr/>
            <p:nvPr/>
          </p:nvSpPr>
          <p:spPr>
            <a:xfrm>
              <a:off x="-2" y="4039550"/>
              <a:ext cx="3167006" cy="1096846"/>
            </a:xfrm>
            <a:custGeom>
              <a:avLst/>
              <a:gdLst/>
              <a:ahLst/>
              <a:cxnLst>
                <a:cxn ang="0">
                  <a:pos x="wd2" y="hd2"/>
                </a:cxn>
                <a:cxn ang="5400000">
                  <a:pos x="wd2" y="hd2"/>
                </a:cxn>
                <a:cxn ang="10800000">
                  <a:pos x="wd2" y="hd2"/>
                </a:cxn>
                <a:cxn ang="16200000">
                  <a:pos x="wd2" y="hd2"/>
                </a:cxn>
              </a:cxnLst>
              <a:rect l="0" t="0" r="r" b="b"/>
              <a:pathLst>
                <a:path w="21600" h="21600" extrusionOk="0">
                  <a:moveTo>
                    <a:pt x="0" y="11000"/>
                  </a:moveTo>
                  <a:lnTo>
                    <a:pt x="0" y="21600"/>
                  </a:lnTo>
                  <a:lnTo>
                    <a:pt x="21600" y="10600"/>
                  </a:lnTo>
                  <a:lnTo>
                    <a:pt x="21600" y="0"/>
                  </a:lnTo>
                  <a:lnTo>
                    <a:pt x="0" y="1100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0" name="Google Shape;128;p12"/>
            <p:cNvSpPr/>
            <p:nvPr/>
          </p:nvSpPr>
          <p:spPr>
            <a:xfrm>
              <a:off x="8219915" y="2985422"/>
              <a:ext cx="923912" cy="7012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019"/>
                  </a:lnTo>
                  <a:lnTo>
                    <a:pt x="0" y="21600"/>
                  </a:lnTo>
                  <a:lnTo>
                    <a:pt x="21600" y="16581"/>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1" name="Google Shape;129;p12"/>
            <p:cNvSpPr/>
            <p:nvPr/>
          </p:nvSpPr>
          <p:spPr>
            <a:xfrm>
              <a:off x="-2" y="3780972"/>
              <a:ext cx="1581125" cy="817146"/>
            </a:xfrm>
            <a:custGeom>
              <a:avLst/>
              <a:gdLst/>
              <a:ahLst/>
              <a:cxnLst>
                <a:cxn ang="0">
                  <a:pos x="wd2" y="hd2"/>
                </a:cxn>
                <a:cxn ang="5400000">
                  <a:pos x="wd2" y="hd2"/>
                </a:cxn>
                <a:cxn ang="10800000">
                  <a:pos x="wd2" y="hd2"/>
                </a:cxn>
                <a:cxn ang="16200000">
                  <a:pos x="wd2" y="hd2"/>
                </a:cxn>
              </a:cxnLst>
              <a:rect l="0" t="0" r="r" b="b"/>
              <a:pathLst>
                <a:path w="21600" h="21600" extrusionOk="0">
                  <a:moveTo>
                    <a:pt x="0" y="7371"/>
                  </a:moveTo>
                  <a:lnTo>
                    <a:pt x="0" y="21600"/>
                  </a:lnTo>
                  <a:lnTo>
                    <a:pt x="21600" y="14229"/>
                  </a:lnTo>
                  <a:lnTo>
                    <a:pt x="21600" y="0"/>
                  </a:lnTo>
                  <a:lnTo>
                    <a:pt x="0" y="737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2" name="Google Shape;130;p12"/>
            <p:cNvSpPr/>
            <p:nvPr/>
          </p:nvSpPr>
          <p:spPr>
            <a:xfrm>
              <a:off x="8681869" y="2447138"/>
              <a:ext cx="461957" cy="6197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840"/>
                  </a:lnTo>
                  <a:lnTo>
                    <a:pt x="0" y="21600"/>
                  </a:lnTo>
                  <a:lnTo>
                    <a:pt x="21600" y="18760"/>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3" name="Google Shape;131;p12"/>
            <p:cNvSpPr/>
            <p:nvPr/>
          </p:nvSpPr>
          <p:spPr>
            <a:xfrm>
              <a:off x="6105406" y="1908857"/>
              <a:ext cx="3038421" cy="10741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776"/>
                  </a:lnTo>
                  <a:lnTo>
                    <a:pt x="0" y="21600"/>
                  </a:lnTo>
                  <a:lnTo>
                    <a:pt x="21600" y="10824"/>
                  </a:lnTo>
                  <a:lnTo>
                    <a:pt x="21600"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4" name="Google Shape;132;p12"/>
            <p:cNvSpPr/>
            <p:nvPr/>
          </p:nvSpPr>
          <p:spPr>
            <a:xfrm>
              <a:off x="1152501" y="1886426"/>
              <a:ext cx="2014502" cy="893582"/>
            </a:xfrm>
            <a:custGeom>
              <a:avLst/>
              <a:gdLst/>
              <a:ahLst/>
              <a:cxnLst>
                <a:cxn ang="0">
                  <a:pos x="wd2" y="hd2"/>
                </a:cxn>
                <a:cxn ang="5400000">
                  <a:pos x="wd2" y="hd2"/>
                </a:cxn>
                <a:cxn ang="10800000">
                  <a:pos x="wd2" y="hd2"/>
                </a:cxn>
                <a:cxn ang="16200000">
                  <a:pos x="wd2" y="hd2"/>
                </a:cxn>
              </a:cxnLst>
              <a:rect l="0" t="0" r="r" b="b"/>
              <a:pathLst>
                <a:path w="21600" h="21600" extrusionOk="0">
                  <a:moveTo>
                    <a:pt x="0" y="8588"/>
                  </a:moveTo>
                  <a:lnTo>
                    <a:pt x="0" y="21600"/>
                  </a:lnTo>
                  <a:lnTo>
                    <a:pt x="21600" y="13012"/>
                  </a:lnTo>
                  <a:lnTo>
                    <a:pt x="21600" y="0"/>
                  </a:lnTo>
                  <a:lnTo>
                    <a:pt x="0" y="858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5" name="Google Shape;133;p12"/>
            <p:cNvSpPr/>
            <p:nvPr/>
          </p:nvSpPr>
          <p:spPr>
            <a:xfrm>
              <a:off x="-2" y="1491777"/>
              <a:ext cx="2352635" cy="953217"/>
            </a:xfrm>
            <a:custGeom>
              <a:avLst/>
              <a:gdLst/>
              <a:ahLst/>
              <a:cxnLst>
                <a:cxn ang="0">
                  <a:pos x="wd2" y="hd2"/>
                </a:cxn>
                <a:cxn ang="5400000">
                  <a:pos x="wd2" y="hd2"/>
                </a:cxn>
                <a:cxn ang="10800000">
                  <a:pos x="wd2" y="hd2"/>
                </a:cxn>
                <a:cxn ang="16200000">
                  <a:pos x="wd2" y="hd2"/>
                </a:cxn>
              </a:cxnLst>
              <a:rect l="0" t="0" r="r" b="b"/>
              <a:pathLst>
                <a:path w="21600" h="21600" extrusionOk="0">
                  <a:moveTo>
                    <a:pt x="0" y="9402"/>
                  </a:moveTo>
                  <a:lnTo>
                    <a:pt x="0" y="21600"/>
                  </a:lnTo>
                  <a:lnTo>
                    <a:pt x="21600" y="12198"/>
                  </a:lnTo>
                  <a:lnTo>
                    <a:pt x="21600" y="0"/>
                  </a:lnTo>
                  <a:lnTo>
                    <a:pt x="0" y="94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6" name="Google Shape;134;p12"/>
            <p:cNvSpPr/>
            <p:nvPr/>
          </p:nvSpPr>
          <p:spPr>
            <a:xfrm>
              <a:off x="7638901" y="294017"/>
              <a:ext cx="1504927" cy="803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33"/>
                  </a:lnTo>
                  <a:lnTo>
                    <a:pt x="0" y="21600"/>
                  </a:lnTo>
                  <a:lnTo>
                    <a:pt x="21600" y="14467"/>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7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ubtitle">
    <p:spTree>
      <p:nvGrpSpPr>
        <p:cNvPr id="1" name=""/>
        <p:cNvGrpSpPr/>
        <p:nvPr/>
      </p:nvGrpSpPr>
      <p:grpSpPr>
        <a:xfrm>
          <a:off x="0" y="0"/>
          <a:ext cx="0" cy="0"/>
          <a:chOff x="0" y="0"/>
          <a:chExt cx="0" cy="0"/>
        </a:xfrm>
      </p:grpSpPr>
      <p:grpSp>
        <p:nvGrpSpPr>
          <p:cNvPr id="90" name="Google Shape;116;p11"/>
          <p:cNvGrpSpPr/>
          <p:nvPr/>
        </p:nvGrpSpPr>
        <p:grpSpPr>
          <a:xfrm>
            <a:off x="-246" y="-4"/>
            <a:ext cx="9143829" cy="5144634"/>
            <a:chOff x="0" y="-1"/>
            <a:chExt cx="9143827" cy="5144632"/>
          </a:xfrm>
        </p:grpSpPr>
        <p:sp>
          <p:nvSpPr>
            <p:cNvPr id="85" name="Google Shape;117;p11"/>
            <p:cNvSpPr/>
            <p:nvPr/>
          </p:nvSpPr>
          <p:spPr>
            <a:xfrm>
              <a:off x="-1" y="-2"/>
              <a:ext cx="9143829" cy="5144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21583" y="0"/>
                  </a:lnTo>
                  <a:lnTo>
                    <a:pt x="0" y="6765"/>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6" name="Google Shape;118;p11"/>
            <p:cNvSpPr/>
            <p:nvPr/>
          </p:nvSpPr>
          <p:spPr>
            <a:xfrm>
              <a:off x="-1" y="892515"/>
              <a:ext cx="1023922" cy="718872"/>
            </a:xfrm>
            <a:custGeom>
              <a:avLst/>
              <a:gdLst/>
              <a:ahLst/>
              <a:cxnLst>
                <a:cxn ang="0">
                  <a:pos x="wd2" y="hd2"/>
                </a:cxn>
                <a:cxn ang="5400000">
                  <a:pos x="wd2" y="hd2"/>
                </a:cxn>
                <a:cxn ang="10800000">
                  <a:pos x="wd2" y="hd2"/>
                </a:cxn>
                <a:cxn ang="16200000">
                  <a:pos x="wd2" y="hd2"/>
                </a:cxn>
              </a:cxnLst>
              <a:rect l="0" t="0" r="r" b="b"/>
              <a:pathLst>
                <a:path w="21600" h="21600" extrusionOk="0">
                  <a:moveTo>
                    <a:pt x="0" y="5426"/>
                  </a:moveTo>
                  <a:lnTo>
                    <a:pt x="0" y="21600"/>
                  </a:lnTo>
                  <a:lnTo>
                    <a:pt x="21600" y="16174"/>
                  </a:lnTo>
                  <a:lnTo>
                    <a:pt x="21600" y="0"/>
                  </a:lnTo>
                  <a:lnTo>
                    <a:pt x="0" y="5426"/>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7" name="Google Shape;119;p11"/>
            <p:cNvSpPr/>
            <p:nvPr/>
          </p:nvSpPr>
          <p:spPr>
            <a:xfrm>
              <a:off x="4714784" y="-1"/>
              <a:ext cx="4421639" cy="779846"/>
            </a:xfrm>
            <a:custGeom>
              <a:avLst/>
              <a:gdLst/>
              <a:ahLst/>
              <a:cxnLst>
                <a:cxn ang="0">
                  <a:pos x="wd2" y="hd2"/>
                </a:cxn>
                <a:cxn ang="5400000">
                  <a:pos x="wd2" y="hd2"/>
                </a:cxn>
                <a:cxn ang="10800000">
                  <a:pos x="wd2" y="hd2"/>
                </a:cxn>
                <a:cxn ang="16200000">
                  <a:pos x="wd2" y="hd2"/>
                </a:cxn>
              </a:cxnLst>
              <a:rect l="0" t="0" r="r" b="b"/>
              <a:pathLst>
                <a:path w="21600" h="21600" extrusionOk="0">
                  <a:moveTo>
                    <a:pt x="6691" y="0"/>
                  </a:moveTo>
                  <a:lnTo>
                    <a:pt x="0" y="6691"/>
                  </a:lnTo>
                  <a:lnTo>
                    <a:pt x="0" y="21600"/>
                  </a:lnTo>
                  <a:lnTo>
                    <a:pt x="21600" y="0"/>
                  </a:lnTo>
                  <a:lnTo>
                    <a:pt x="6691" y="0"/>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8" name="Google Shape;120;p11"/>
            <p:cNvSpPr/>
            <p:nvPr/>
          </p:nvSpPr>
          <p:spPr>
            <a:xfrm>
              <a:off x="-1" y="420591"/>
              <a:ext cx="647693" cy="652515"/>
            </a:xfrm>
            <a:custGeom>
              <a:avLst/>
              <a:gdLst/>
              <a:ahLst/>
              <a:cxnLst>
                <a:cxn ang="0">
                  <a:pos x="wd2" y="hd2"/>
                </a:cxn>
                <a:cxn ang="5400000">
                  <a:pos x="wd2" y="hd2"/>
                </a:cxn>
                <a:cxn ang="10800000">
                  <a:pos x="wd2" y="hd2"/>
                </a:cxn>
                <a:cxn ang="16200000">
                  <a:pos x="wd2" y="hd2"/>
                </a:cxn>
              </a:cxnLst>
              <a:rect l="0" t="0" r="r" b="b"/>
              <a:pathLst>
                <a:path w="21600" h="21600" extrusionOk="0">
                  <a:moveTo>
                    <a:pt x="0" y="3781"/>
                  </a:moveTo>
                  <a:lnTo>
                    <a:pt x="0" y="21600"/>
                  </a:lnTo>
                  <a:lnTo>
                    <a:pt x="21600" y="17819"/>
                  </a:lnTo>
                  <a:lnTo>
                    <a:pt x="21600" y="0"/>
                  </a:lnTo>
                  <a:lnTo>
                    <a:pt x="0" y="3781"/>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89" name="Google Shape;121;p11"/>
            <p:cNvSpPr/>
            <p:nvPr/>
          </p:nvSpPr>
          <p:spPr>
            <a:xfrm>
              <a:off x="2228809" y="-1"/>
              <a:ext cx="3855607" cy="680016"/>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grpSp>
        <p:nvGrpSpPr>
          <p:cNvPr id="99" name="Google Shape;21;p3"/>
          <p:cNvGrpSpPr/>
          <p:nvPr/>
        </p:nvGrpSpPr>
        <p:grpSpPr>
          <a:xfrm>
            <a:off x="-124" y="-202"/>
            <a:ext cx="9143828" cy="5144635"/>
            <a:chOff x="-1" y="0"/>
            <a:chExt cx="9143827" cy="5144633"/>
          </a:xfrm>
        </p:grpSpPr>
        <p:sp>
          <p:nvSpPr>
            <p:cNvPr id="91" name="Google Shape;22;p3"/>
            <p:cNvSpPr/>
            <p:nvPr/>
          </p:nvSpPr>
          <p:spPr>
            <a:xfrm>
              <a:off x="-1" y="3108855"/>
              <a:ext cx="9143826" cy="2035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17111"/>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2" name="Google Shape;23;p3"/>
            <p:cNvSpPr/>
            <p:nvPr/>
          </p:nvSpPr>
          <p:spPr>
            <a:xfrm>
              <a:off x="-1" y="2615236"/>
              <a:ext cx="2057363" cy="1234591"/>
            </a:xfrm>
            <a:custGeom>
              <a:avLst/>
              <a:gdLst/>
              <a:ahLst/>
              <a:cxnLst>
                <a:cxn ang="0">
                  <a:pos x="wd2" y="hd2"/>
                </a:cxn>
                <a:cxn ang="5400000">
                  <a:pos x="wd2" y="hd2"/>
                </a:cxn>
                <a:cxn ang="10800000">
                  <a:pos x="wd2" y="hd2"/>
                </a:cxn>
                <a:cxn ang="16200000">
                  <a:pos x="wd2" y="hd2"/>
                </a:cxn>
              </a:cxnLst>
              <a:rect l="0" t="0" r="r" b="b"/>
              <a:pathLst>
                <a:path w="21600" h="21600" extrusionOk="0">
                  <a:moveTo>
                    <a:pt x="0" y="6348"/>
                  </a:moveTo>
                  <a:lnTo>
                    <a:pt x="0" y="21600"/>
                  </a:lnTo>
                  <a:lnTo>
                    <a:pt x="21600" y="15251"/>
                  </a:lnTo>
                  <a:lnTo>
                    <a:pt x="21600" y="0"/>
                  </a:lnTo>
                  <a:lnTo>
                    <a:pt x="0" y="6348"/>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3" name="Google Shape;24;p3"/>
            <p:cNvSpPr/>
            <p:nvPr/>
          </p:nvSpPr>
          <p:spPr>
            <a:xfrm>
              <a:off x="1295374" y="-1"/>
              <a:ext cx="5704897" cy="1006173"/>
            </a:xfrm>
            <a:custGeom>
              <a:avLst/>
              <a:gdLst/>
              <a:ahLst/>
              <a:cxnLst>
                <a:cxn ang="0">
                  <a:pos x="wd2" y="hd2"/>
                </a:cxn>
                <a:cxn ang="5400000">
                  <a:pos x="wd2" y="hd2"/>
                </a:cxn>
                <a:cxn ang="10800000">
                  <a:pos x="wd2" y="hd2"/>
                </a:cxn>
                <a:cxn ang="16200000">
                  <a:pos x="wd2" y="hd2"/>
                </a:cxn>
              </a:cxnLst>
              <a:rect l="0" t="0" r="r" b="b"/>
              <a:pathLst>
                <a:path w="21600" h="21600" extrusionOk="0">
                  <a:moveTo>
                    <a:pt x="2886" y="0"/>
                  </a:moveTo>
                  <a:lnTo>
                    <a:pt x="0" y="2886"/>
                  </a:lnTo>
                  <a:lnTo>
                    <a:pt x="0" y="21600"/>
                  </a:lnTo>
                  <a:lnTo>
                    <a:pt x="21600" y="0"/>
                  </a:lnTo>
                  <a:lnTo>
                    <a:pt x="2886"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4" name="Google Shape;25;p3"/>
            <p:cNvSpPr/>
            <p:nvPr/>
          </p:nvSpPr>
          <p:spPr>
            <a:xfrm>
              <a:off x="5814897" y="493669"/>
              <a:ext cx="3328929" cy="1461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714"/>
                  </a:lnTo>
                  <a:lnTo>
                    <a:pt x="0" y="21600"/>
                  </a:lnTo>
                  <a:lnTo>
                    <a:pt x="21600" y="12885"/>
                  </a:lnTo>
                  <a:lnTo>
                    <a:pt x="21600" y="0"/>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5" name="Google Shape;26;p3"/>
            <p:cNvSpPr/>
            <p:nvPr/>
          </p:nvSpPr>
          <p:spPr>
            <a:xfrm>
              <a:off x="-2" y="3241703"/>
              <a:ext cx="3447988" cy="1479851"/>
            </a:xfrm>
            <a:custGeom>
              <a:avLst/>
              <a:gdLst/>
              <a:ahLst/>
              <a:cxnLst>
                <a:cxn ang="0">
                  <a:pos x="wd2" y="hd2"/>
                </a:cxn>
                <a:cxn ang="5400000">
                  <a:pos x="wd2" y="hd2"/>
                </a:cxn>
                <a:cxn ang="10800000">
                  <a:pos x="wd2" y="hd2"/>
                </a:cxn>
                <a:cxn ang="16200000">
                  <a:pos x="wd2" y="hd2"/>
                </a:cxn>
              </a:cxnLst>
              <a:rect l="0" t="0" r="r" b="b"/>
              <a:pathLst>
                <a:path w="21600" h="21600" extrusionOk="0">
                  <a:moveTo>
                    <a:pt x="0" y="8876"/>
                  </a:moveTo>
                  <a:lnTo>
                    <a:pt x="0" y="21600"/>
                  </a:lnTo>
                  <a:lnTo>
                    <a:pt x="21600" y="12724"/>
                  </a:lnTo>
                  <a:lnTo>
                    <a:pt x="21600" y="0"/>
                  </a:lnTo>
                  <a:lnTo>
                    <a:pt x="0" y="8876"/>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6" name="Google Shape;27;p3"/>
            <p:cNvSpPr/>
            <p:nvPr/>
          </p:nvSpPr>
          <p:spPr>
            <a:xfrm>
              <a:off x="8186578" y="2237126"/>
              <a:ext cx="957247" cy="10405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3505"/>
                  </a:lnTo>
                  <a:lnTo>
                    <a:pt x="0" y="21600"/>
                  </a:lnTo>
                  <a:lnTo>
                    <a:pt x="21600" y="18095"/>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7" name="Google Shape;28;p3"/>
            <p:cNvSpPr/>
            <p:nvPr/>
          </p:nvSpPr>
          <p:spPr>
            <a:xfrm>
              <a:off x="2047833" y="558477"/>
              <a:ext cx="1785907" cy="1186711"/>
            </a:xfrm>
            <a:custGeom>
              <a:avLst/>
              <a:gdLst/>
              <a:ahLst/>
              <a:cxnLst>
                <a:cxn ang="0">
                  <a:pos x="wd2" y="hd2"/>
                </a:cxn>
                <a:cxn ang="5400000">
                  <a:pos x="wd2" y="hd2"/>
                </a:cxn>
                <a:cxn ang="10800000">
                  <a:pos x="wd2" y="hd2"/>
                </a:cxn>
                <a:cxn ang="16200000">
                  <a:pos x="wd2" y="hd2"/>
                </a:cxn>
              </a:cxnLst>
              <a:rect l="0" t="0" r="r" b="b"/>
              <a:pathLst>
                <a:path w="21600" h="21600" extrusionOk="0">
                  <a:moveTo>
                    <a:pt x="0" y="5733"/>
                  </a:moveTo>
                  <a:lnTo>
                    <a:pt x="0" y="21600"/>
                  </a:lnTo>
                  <a:lnTo>
                    <a:pt x="21600" y="15867"/>
                  </a:lnTo>
                  <a:lnTo>
                    <a:pt x="21600" y="0"/>
                  </a:lnTo>
                  <a:lnTo>
                    <a:pt x="0" y="5733"/>
                  </a:lnTo>
                  <a:close/>
                </a:path>
              </a:pathLst>
            </a:custGeom>
            <a:gradFill flip="none" rotWithShape="1">
              <a:gsLst>
                <a:gs pos="0">
                  <a:srgbClr val="FFFFFF">
                    <a:alpha val="4705"/>
                  </a:srgbClr>
                </a:gs>
                <a:gs pos="100000">
                  <a:srgbClr val="FFFFFF">
                    <a:alpha val="11764"/>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98" name="Google Shape;29;p3"/>
            <p:cNvSpPr/>
            <p:nvPr/>
          </p:nvSpPr>
          <p:spPr>
            <a:xfrm>
              <a:off x="8524710" y="1365399"/>
              <a:ext cx="619115" cy="9809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404"/>
                  </a:lnTo>
                  <a:lnTo>
                    <a:pt x="0" y="21600"/>
                  </a:lnTo>
                  <a:lnTo>
                    <a:pt x="21600" y="19196"/>
                  </a:lnTo>
                  <a:lnTo>
                    <a:pt x="21600"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100" name="Title Text"/>
          <p:cNvSpPr txBox="1">
            <a:spLocks noGrp="1"/>
          </p:cNvSpPr>
          <p:nvPr>
            <p:ph type="title"/>
          </p:nvPr>
        </p:nvSpPr>
        <p:spPr>
          <a:xfrm>
            <a:off x="457200" y="1430948"/>
            <a:ext cx="5486400" cy="1159804"/>
          </a:xfrm>
          <a:prstGeom prst="rect">
            <a:avLst/>
          </a:prstGeom>
        </p:spPr>
        <p:txBody>
          <a:bodyPr/>
          <a:lstStyle>
            <a:lvl1pPr>
              <a:defRPr sz="4400"/>
            </a:lvl1pPr>
          </a:lstStyle>
          <a:p>
            <a:r>
              <a:t>Title Text</a:t>
            </a:r>
          </a:p>
        </p:txBody>
      </p:sp>
      <p:sp>
        <p:nvSpPr>
          <p:cNvPr id="101" name="Body Level One…"/>
          <p:cNvSpPr txBox="1">
            <a:spLocks noGrp="1"/>
          </p:cNvSpPr>
          <p:nvPr>
            <p:ph type="body" sz="quarter" idx="1"/>
          </p:nvPr>
        </p:nvSpPr>
        <p:spPr>
          <a:xfrm>
            <a:off x="457200" y="2763852"/>
            <a:ext cx="5486400" cy="784803"/>
          </a:xfrm>
          <a:prstGeom prst="rect">
            <a:avLst/>
          </a:prstGeom>
        </p:spPr>
        <p:txBody>
          <a:bodyPr>
            <a:normAutofit/>
          </a:bodyPr>
          <a:lstStyle>
            <a:lvl1pPr marL="228600" indent="-152400">
              <a:spcBef>
                <a:spcPts val="0"/>
              </a:spcBef>
              <a:buClrTx/>
              <a:buSzTx/>
              <a:buFontTx/>
              <a:buNone/>
              <a:defRPr>
                <a:solidFill>
                  <a:srgbClr val="FFFFFF"/>
                </a:solidFill>
              </a:defRPr>
            </a:lvl1pPr>
            <a:lvl2pPr marL="228600" indent="76200">
              <a:spcBef>
                <a:spcPts val="0"/>
              </a:spcBef>
              <a:buClrTx/>
              <a:buSzTx/>
              <a:buFontTx/>
              <a:buNone/>
              <a:defRPr>
                <a:solidFill>
                  <a:srgbClr val="FFFFFF"/>
                </a:solidFill>
              </a:defRPr>
            </a:lvl2pPr>
            <a:lvl3pPr marL="228600" indent="76200">
              <a:spcBef>
                <a:spcPts val="0"/>
              </a:spcBef>
              <a:buClrTx/>
              <a:buSzTx/>
              <a:buFontTx/>
              <a:buNone/>
              <a:defRPr>
                <a:solidFill>
                  <a:srgbClr val="FFFFFF"/>
                </a:solidFill>
              </a:defRPr>
            </a:lvl3pPr>
            <a:lvl4pPr marL="228600" indent="76200">
              <a:spcBef>
                <a:spcPts val="0"/>
              </a:spcBef>
              <a:buClrTx/>
              <a:buSzTx/>
              <a:buFontTx/>
              <a:buNone/>
              <a:defRPr>
                <a:solidFill>
                  <a:srgbClr val="FFFFFF"/>
                </a:solidFill>
              </a:defRPr>
            </a:lvl4pPr>
            <a:lvl5pPr marL="228600" indent="76200">
              <a:spcBef>
                <a:spcPts val="0"/>
              </a:spcBef>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xfrm>
            <a:off x="6553200" y="4589463"/>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CA388"/>
            </a:gs>
            <a:gs pos="100000">
              <a:srgbClr val="A6D683"/>
            </a:gs>
          </a:gsLst>
          <a:lin ang="0" scaled="0"/>
        </a:gradFill>
        <a:effectLst/>
      </p:bgPr>
    </p:bg>
    <p:spTree>
      <p:nvGrpSpPr>
        <p:cNvPr id="1" name=""/>
        <p:cNvGrpSpPr/>
        <p:nvPr/>
      </p:nvGrpSpPr>
      <p:grpSpPr>
        <a:xfrm>
          <a:off x="0" y="0"/>
          <a:ext cx="0" cy="0"/>
          <a:chOff x="0" y="0"/>
          <a:chExt cx="0" cy="0"/>
        </a:xfrm>
      </p:grpSpPr>
      <p:grpSp>
        <p:nvGrpSpPr>
          <p:cNvPr id="8" name="Google Shape;97;p9"/>
          <p:cNvGrpSpPr/>
          <p:nvPr/>
        </p:nvGrpSpPr>
        <p:grpSpPr>
          <a:xfrm>
            <a:off x="-246" y="-215"/>
            <a:ext cx="9143829" cy="5144635"/>
            <a:chOff x="0" y="0"/>
            <a:chExt cx="9143828" cy="5144633"/>
          </a:xfrm>
        </p:grpSpPr>
        <p:sp>
          <p:nvSpPr>
            <p:cNvPr id="2" name="Google Shape;98;p9"/>
            <p:cNvSpPr/>
            <p:nvPr/>
          </p:nvSpPr>
          <p:spPr>
            <a:xfrm>
              <a:off x="-1" y="536974"/>
              <a:ext cx="9143829" cy="46076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7560"/>
                  </a:lnTo>
                  <a:lnTo>
                    <a:pt x="0" y="21600"/>
                  </a:lnTo>
                  <a:close/>
                </a:path>
              </a:pathLst>
            </a:custGeom>
            <a:solidFill>
              <a:srgbClr val="FFFFFF"/>
            </a:soli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3" name="Google Shape;99;p9"/>
            <p:cNvSpPr/>
            <p:nvPr/>
          </p:nvSpPr>
          <p:spPr>
            <a:xfrm>
              <a:off x="2228809" y="-1"/>
              <a:ext cx="3855606" cy="680016"/>
            </a:xfrm>
            <a:custGeom>
              <a:avLst/>
              <a:gdLst/>
              <a:ahLst/>
              <a:cxnLst>
                <a:cxn ang="0">
                  <a:pos x="wd2" y="hd2"/>
                </a:cxn>
                <a:cxn ang="5400000">
                  <a:pos x="wd2" y="hd2"/>
                </a:cxn>
                <a:cxn ang="10800000">
                  <a:pos x="wd2" y="hd2"/>
                </a:cxn>
                <a:cxn ang="16200000">
                  <a:pos x="wd2" y="hd2"/>
                </a:cxn>
              </a:cxnLst>
              <a:rect l="0" t="0" r="r" b="b"/>
              <a:pathLst>
                <a:path w="21600" h="21600" extrusionOk="0">
                  <a:moveTo>
                    <a:pt x="4502" y="0"/>
                  </a:moveTo>
                  <a:lnTo>
                    <a:pt x="0" y="4502"/>
                  </a:lnTo>
                  <a:lnTo>
                    <a:pt x="0" y="21600"/>
                  </a:lnTo>
                  <a:lnTo>
                    <a:pt x="21600" y="0"/>
                  </a:lnTo>
                  <a:lnTo>
                    <a:pt x="4502" y="0"/>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4" name="Google Shape;100;p9"/>
            <p:cNvSpPr/>
            <p:nvPr/>
          </p:nvSpPr>
          <p:spPr>
            <a:xfrm>
              <a:off x="0" y="393711"/>
              <a:ext cx="800090" cy="679394"/>
            </a:xfrm>
            <a:custGeom>
              <a:avLst/>
              <a:gdLst/>
              <a:ahLst/>
              <a:cxnLst>
                <a:cxn ang="0">
                  <a:pos x="wd2" y="hd2"/>
                </a:cxn>
                <a:cxn ang="5400000">
                  <a:pos x="wd2" y="hd2"/>
                </a:cxn>
                <a:cxn ang="10800000">
                  <a:pos x="wd2" y="hd2"/>
                </a:cxn>
                <a:cxn ang="16200000">
                  <a:pos x="wd2" y="hd2"/>
                </a:cxn>
              </a:cxnLst>
              <a:rect l="0" t="0" r="r" b="b"/>
              <a:pathLst>
                <a:path w="21600" h="21600" extrusionOk="0">
                  <a:moveTo>
                    <a:pt x="0" y="4486"/>
                  </a:moveTo>
                  <a:lnTo>
                    <a:pt x="0" y="21600"/>
                  </a:lnTo>
                  <a:lnTo>
                    <a:pt x="21600" y="17114"/>
                  </a:lnTo>
                  <a:lnTo>
                    <a:pt x="21600" y="0"/>
                  </a:lnTo>
                  <a:lnTo>
                    <a:pt x="0" y="4486"/>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5" name="Google Shape;101;p9"/>
            <p:cNvSpPr/>
            <p:nvPr/>
          </p:nvSpPr>
          <p:spPr>
            <a:xfrm>
              <a:off x="-1" y="1277085"/>
              <a:ext cx="1895445" cy="872579"/>
            </a:xfrm>
            <a:custGeom>
              <a:avLst/>
              <a:gdLst/>
              <a:ahLst/>
              <a:cxnLst>
                <a:cxn ang="0">
                  <a:pos x="wd2" y="hd2"/>
                </a:cxn>
                <a:cxn ang="5400000">
                  <a:pos x="wd2" y="hd2"/>
                </a:cxn>
                <a:cxn ang="10800000">
                  <a:pos x="wd2" y="hd2"/>
                </a:cxn>
                <a:cxn ang="16200000">
                  <a:pos x="wd2" y="hd2"/>
                </a:cxn>
              </a:cxnLst>
              <a:rect l="0" t="0" r="r" b="b"/>
              <a:pathLst>
                <a:path w="21600" h="21600" extrusionOk="0">
                  <a:moveTo>
                    <a:pt x="0" y="8275"/>
                  </a:moveTo>
                  <a:lnTo>
                    <a:pt x="0" y="21600"/>
                  </a:lnTo>
                  <a:lnTo>
                    <a:pt x="21600" y="13325"/>
                  </a:lnTo>
                  <a:lnTo>
                    <a:pt x="21600" y="0"/>
                  </a:lnTo>
                  <a:lnTo>
                    <a:pt x="0" y="8275"/>
                  </a:lnTo>
                  <a:close/>
                </a:path>
              </a:pathLst>
            </a:custGeom>
            <a:gradFill flip="none" rotWithShape="1">
              <a:gsLst>
                <a:gs pos="0">
                  <a:srgbClr val="00001A">
                    <a:alpha val="1960"/>
                  </a:srgbClr>
                </a:gs>
                <a:gs pos="100000">
                  <a:srgbClr val="00001A">
                    <a:alpha val="7842"/>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6" name="Google Shape;102;p9"/>
            <p:cNvSpPr/>
            <p:nvPr/>
          </p:nvSpPr>
          <p:spPr>
            <a:xfrm>
              <a:off x="7915122" y="-1"/>
              <a:ext cx="1228705" cy="7536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70" y="0"/>
                  </a:lnTo>
                  <a:lnTo>
                    <a:pt x="0" y="6173"/>
                  </a:lnTo>
                  <a:lnTo>
                    <a:pt x="0" y="21600"/>
                  </a:lnTo>
                  <a:lnTo>
                    <a:pt x="21600" y="15389"/>
                  </a:lnTo>
                  <a:lnTo>
                    <a:pt x="21600" y="0"/>
                  </a:lnTo>
                  <a:close/>
                </a:path>
              </a:pathLst>
            </a:custGeom>
            <a:gradFill flip="none" rotWithShape="1">
              <a:gsLst>
                <a:gs pos="0">
                  <a:srgbClr val="00001A">
                    <a:alpha val="7842"/>
                  </a:srgbClr>
                </a:gs>
                <a:gs pos="100000">
                  <a:srgbClr val="00001A">
                    <a:alpha val="1960"/>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sp>
          <p:nvSpPr>
            <p:cNvPr id="7" name="Google Shape;103;p9"/>
            <p:cNvSpPr/>
            <p:nvPr/>
          </p:nvSpPr>
          <p:spPr>
            <a:xfrm>
              <a:off x="0" y="600214"/>
              <a:ext cx="2681242" cy="1011169"/>
            </a:xfrm>
            <a:custGeom>
              <a:avLst/>
              <a:gdLst/>
              <a:ahLst/>
              <a:cxnLst>
                <a:cxn ang="0">
                  <a:pos x="wd2" y="hd2"/>
                </a:cxn>
                <a:cxn ang="5400000">
                  <a:pos x="wd2" y="hd2"/>
                </a:cxn>
                <a:cxn ang="10800000">
                  <a:pos x="wd2" y="hd2"/>
                </a:cxn>
                <a:cxn ang="16200000">
                  <a:pos x="wd2" y="hd2"/>
                </a:cxn>
              </a:cxnLst>
              <a:rect l="0" t="0" r="r" b="b"/>
              <a:pathLst>
                <a:path w="21600" h="21600" extrusionOk="0">
                  <a:moveTo>
                    <a:pt x="0" y="10102"/>
                  </a:moveTo>
                  <a:lnTo>
                    <a:pt x="0" y="21600"/>
                  </a:lnTo>
                  <a:lnTo>
                    <a:pt x="21600" y="11498"/>
                  </a:lnTo>
                  <a:lnTo>
                    <a:pt x="21600" y="0"/>
                  </a:lnTo>
                  <a:lnTo>
                    <a:pt x="0" y="10102"/>
                  </a:lnTo>
                  <a:close/>
                </a:path>
              </a:pathLst>
            </a:custGeom>
            <a:gradFill flip="none" rotWithShape="1">
              <a:gsLst>
                <a:gs pos="0">
                  <a:srgbClr val="FFFFFF">
                    <a:alpha val="11764"/>
                  </a:srgbClr>
                </a:gs>
                <a:gs pos="100000">
                  <a:srgbClr val="FFFFFF">
                    <a:alpha val="4705"/>
                  </a:srgbClr>
                </a:gs>
              </a:gsLst>
              <a:lin ang="599887" scaled="0"/>
            </a:gradFill>
            <a:ln w="12700" cap="flat">
              <a:noFill/>
              <a:miter lim="400000"/>
            </a:ln>
            <a:effectLst/>
          </p:spPr>
          <p:txBody>
            <a:bodyPr wrap="square" lIns="45718" tIns="45718" rIns="45718" bIns="45718" numCol="1" anchor="ctr">
              <a:noAutofit/>
            </a:bodyPr>
            <a:lstStyle/>
            <a:p>
              <a:pPr>
                <a:defRPr sz="1800">
                  <a:latin typeface="Calibri"/>
                  <a:ea typeface="Calibri"/>
                  <a:cs typeface="Calibri"/>
                  <a:sym typeface="Calibri"/>
                </a:defRPr>
              </a:pPr>
              <a:endParaRPr/>
            </a:p>
          </p:txBody>
        </p:sp>
      </p:grpSp>
      <p:sp>
        <p:nvSpPr>
          <p:cNvPr id="9" name="Title Text"/>
          <p:cNvSpPr txBox="1">
            <a:spLocks noGrp="1"/>
          </p:cNvSpPr>
          <p:nvPr>
            <p:ph type="title"/>
          </p:nvPr>
        </p:nvSpPr>
        <p:spPr>
          <a:xfrm>
            <a:off x="457200" y="-100"/>
            <a:ext cx="5486400" cy="1814400"/>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r>
              <a:t>Title Text</a:t>
            </a:r>
          </a:p>
        </p:txBody>
      </p:sp>
      <p:sp>
        <p:nvSpPr>
          <p:cNvPr id="10" name="Body Level One…"/>
          <p:cNvSpPr txBox="1">
            <a:spLocks noGrp="1"/>
          </p:cNvSpPr>
          <p:nvPr>
            <p:ph type="body" idx="1"/>
          </p:nvPr>
        </p:nvSpPr>
        <p:spPr>
          <a:xfrm>
            <a:off x="5103812" y="1828800"/>
            <a:ext cx="3581401" cy="3314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259224" y="4741399"/>
            <a:ext cx="182216" cy="177801"/>
          </a:xfrm>
          <a:prstGeom prst="rect">
            <a:avLst/>
          </a:prstGeom>
          <a:ln w="12700">
            <a:miter lim="400000"/>
          </a:ln>
        </p:spPr>
        <p:txBody>
          <a:bodyPr wrap="none" lIns="0" tIns="0" rIns="0" bIns="0" anchor="b">
            <a:spAutoFit/>
          </a:bodyPr>
          <a:lstStyle>
            <a:lvl1pPr>
              <a:defRPr sz="1200">
                <a:solidFill>
                  <a:srgbClr val="9EB3C2"/>
                </a:solidFill>
                <a:latin typeface="Chivo"/>
                <a:ea typeface="Chivo"/>
                <a:cs typeface="Chivo"/>
                <a:sym typeface="Chiv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sz="3200" b="1" i="0" u="none" strike="noStrike" cap="none" spc="0" baseline="0">
          <a:ln>
            <a:noFill/>
          </a:ln>
          <a:solidFill>
            <a:srgbClr val="FFFFFF"/>
          </a:solidFill>
          <a:uFillTx/>
          <a:latin typeface="Roboto Slab"/>
          <a:ea typeface="Roboto Slab"/>
          <a:cs typeface="Roboto Slab"/>
          <a:sym typeface="Roboto Slab"/>
        </a:defRPr>
      </a:lvl9pPr>
    </p:titleStyle>
    <p:bodyStyle>
      <a:lvl1pPr marL="457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1pPr>
      <a:lvl2pPr marL="914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2pPr>
      <a:lvl3pPr marL="1371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3pPr>
      <a:lvl4pPr marL="1828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4pPr>
      <a:lvl5pPr marL="22860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5pPr>
      <a:lvl6pPr marL="27432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6pPr>
      <a:lvl7pPr marL="32004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7pPr>
      <a:lvl8pPr marL="36576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8pPr>
      <a:lvl9pPr marL="4114800" marR="0" indent="-381000" algn="l" defTabSz="914400" rtl="0" latinLnBrk="0">
        <a:lnSpc>
          <a:spcPct val="115000"/>
        </a:lnSpc>
        <a:spcBef>
          <a:spcPts val="600"/>
        </a:spcBef>
        <a:spcAft>
          <a:spcPts val="0"/>
        </a:spcAft>
        <a:buClr>
          <a:srgbClr val="A6D683"/>
        </a:buClr>
        <a:buSzPts val="2400"/>
        <a:buFont typeface="Helvetica"/>
        <a:buChar char="▰"/>
        <a:tabLst/>
        <a:defRPr sz="2400" b="0" i="0" u="none" strike="noStrike" cap="none" spc="0" baseline="0">
          <a:ln>
            <a:noFill/>
          </a:ln>
          <a:solidFill>
            <a:srgbClr val="00001A"/>
          </a:solidFill>
          <a:uFillTx/>
          <a:latin typeface="Chivo"/>
          <a:ea typeface="Chivo"/>
          <a:cs typeface="Chivo"/>
          <a:sym typeface="Chivo"/>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hiv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DoL4I_s_dPo" TargetMode="External"/><Relationship Id="rId2" Type="http://schemas.openxmlformats.org/officeDocument/2006/relationships/hyperlink" Target="https://github.com/chalovina/Group16/tree/master/Group16_MppProject"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DoL4I_s_dPo"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chalovina/Group16/tree/master/Group16_MppProject"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Google Shape;180;p19"/>
          <p:cNvSpPr txBox="1">
            <a:spLocks noGrp="1"/>
          </p:cNvSpPr>
          <p:nvPr>
            <p:ph type="title" idx="4294967295"/>
          </p:nvPr>
        </p:nvSpPr>
        <p:spPr>
          <a:xfrm>
            <a:off x="364209" y="545299"/>
            <a:ext cx="5486102" cy="1159805"/>
          </a:xfrm>
          <a:prstGeom prst="rect">
            <a:avLst/>
          </a:prstGeom>
        </p:spPr>
        <p:txBody>
          <a:bodyPr/>
          <a:lstStyle>
            <a:lvl1pPr>
              <a:defRPr sz="7200"/>
            </a:lvl1pPr>
          </a:lstStyle>
          <a:p>
            <a:r>
              <a:t>Hello !</a:t>
            </a:r>
          </a:p>
        </p:txBody>
      </p:sp>
      <p:sp>
        <p:nvSpPr>
          <p:cNvPr id="112" name="Google Shape;182;p19"/>
          <p:cNvSpPr/>
          <p:nvPr/>
        </p:nvSpPr>
        <p:spPr>
          <a:xfrm>
            <a:off x="7570698" y="2247644"/>
            <a:ext cx="283803" cy="270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grpSp>
        <p:nvGrpSpPr>
          <p:cNvPr id="115" name="Google Shape;183;p19"/>
          <p:cNvGrpSpPr/>
          <p:nvPr/>
        </p:nvGrpSpPr>
        <p:grpSpPr>
          <a:xfrm>
            <a:off x="7218452" y="725748"/>
            <a:ext cx="1216099" cy="1216270"/>
            <a:chOff x="-1" y="-1"/>
            <a:chExt cx="1216098" cy="1216268"/>
          </a:xfrm>
        </p:grpSpPr>
        <p:sp>
          <p:nvSpPr>
            <p:cNvPr id="113" name="Google Shape;184;p19"/>
            <p:cNvSpPr/>
            <p:nvPr/>
          </p:nvSpPr>
          <p:spPr>
            <a:xfrm>
              <a:off x="457408" y="457426"/>
              <a:ext cx="629826" cy="629953"/>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lnTo>
                    <a:pt x="18674" y="2740"/>
                  </a:lnTo>
                  <a:lnTo>
                    <a:pt x="16309" y="5480"/>
                  </a:lnTo>
                  <a:lnTo>
                    <a:pt x="13819" y="8281"/>
                  </a:lnTo>
                  <a:lnTo>
                    <a:pt x="11079" y="11082"/>
                  </a:lnTo>
                  <a:lnTo>
                    <a:pt x="8278" y="13819"/>
                  </a:lnTo>
                  <a:lnTo>
                    <a:pt x="5477" y="16309"/>
                  </a:lnTo>
                  <a:lnTo>
                    <a:pt x="2740" y="18674"/>
                  </a:lnTo>
                  <a:lnTo>
                    <a:pt x="0" y="20792"/>
                  </a:lnTo>
                  <a:lnTo>
                    <a:pt x="1121" y="21103"/>
                  </a:lnTo>
                  <a:lnTo>
                    <a:pt x="2179" y="21350"/>
                  </a:lnTo>
                  <a:lnTo>
                    <a:pt x="3298" y="21475"/>
                  </a:lnTo>
                  <a:lnTo>
                    <a:pt x="4419" y="21600"/>
                  </a:lnTo>
                  <a:lnTo>
                    <a:pt x="5541" y="21600"/>
                  </a:lnTo>
                  <a:lnTo>
                    <a:pt x="6660" y="21539"/>
                  </a:lnTo>
                  <a:lnTo>
                    <a:pt x="7717" y="21414"/>
                  </a:lnTo>
                  <a:lnTo>
                    <a:pt x="8839" y="21164"/>
                  </a:lnTo>
                  <a:lnTo>
                    <a:pt x="9896" y="20917"/>
                  </a:lnTo>
                  <a:lnTo>
                    <a:pt x="11018" y="20542"/>
                  </a:lnTo>
                  <a:lnTo>
                    <a:pt x="12014" y="20106"/>
                  </a:lnTo>
                  <a:lnTo>
                    <a:pt x="13072" y="19609"/>
                  </a:lnTo>
                  <a:lnTo>
                    <a:pt x="14069" y="18985"/>
                  </a:lnTo>
                  <a:lnTo>
                    <a:pt x="15001" y="18363"/>
                  </a:lnTo>
                  <a:lnTo>
                    <a:pt x="15934" y="17616"/>
                  </a:lnTo>
                  <a:lnTo>
                    <a:pt x="16806" y="16808"/>
                  </a:lnTo>
                  <a:lnTo>
                    <a:pt x="17616" y="15937"/>
                  </a:lnTo>
                  <a:lnTo>
                    <a:pt x="18363" y="15001"/>
                  </a:lnTo>
                  <a:lnTo>
                    <a:pt x="18985" y="14069"/>
                  </a:lnTo>
                  <a:lnTo>
                    <a:pt x="19607" y="13072"/>
                  </a:lnTo>
                  <a:lnTo>
                    <a:pt x="20106" y="12014"/>
                  </a:lnTo>
                  <a:lnTo>
                    <a:pt x="20542" y="11018"/>
                  </a:lnTo>
                  <a:lnTo>
                    <a:pt x="20914" y="9899"/>
                  </a:lnTo>
                  <a:lnTo>
                    <a:pt x="21164" y="8839"/>
                  </a:lnTo>
                  <a:lnTo>
                    <a:pt x="21414" y="7720"/>
                  </a:lnTo>
                  <a:lnTo>
                    <a:pt x="21536" y="6662"/>
                  </a:lnTo>
                  <a:lnTo>
                    <a:pt x="21600" y="5541"/>
                  </a:lnTo>
                  <a:lnTo>
                    <a:pt x="21600" y="4419"/>
                  </a:lnTo>
                  <a:lnTo>
                    <a:pt x="21475" y="3301"/>
                  </a:lnTo>
                  <a:lnTo>
                    <a:pt x="21350" y="2179"/>
                  </a:lnTo>
                  <a:lnTo>
                    <a:pt x="21100" y="1121"/>
                  </a:lnTo>
                  <a:lnTo>
                    <a:pt x="20790"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4" name="Google Shape;185;p19"/>
            <p:cNvSpPr/>
            <p:nvPr/>
          </p:nvSpPr>
          <p:spPr>
            <a:xfrm>
              <a:off x="-2" y="-2"/>
              <a:ext cx="1216100" cy="1216270"/>
            </a:xfrm>
            <a:custGeom>
              <a:avLst/>
              <a:gdLst/>
              <a:ahLst/>
              <a:cxnLst>
                <a:cxn ang="0">
                  <a:pos x="wd2" y="hd2"/>
                </a:cxn>
                <a:cxn ang="5400000">
                  <a:pos x="wd2" y="hd2"/>
                </a:cxn>
                <a:cxn ang="10800000">
                  <a:pos x="wd2" y="hd2"/>
                </a:cxn>
                <a:cxn ang="16200000">
                  <a:pos x="wd2" y="hd2"/>
                </a:cxn>
              </a:cxnLst>
              <a:rect l="0" t="0" r="r" b="b"/>
              <a:pathLst>
                <a:path w="21600" h="21600" extrusionOk="0">
                  <a:moveTo>
                    <a:pt x="17925" y="2224"/>
                  </a:moveTo>
                  <a:lnTo>
                    <a:pt x="18053" y="2289"/>
                  </a:lnTo>
                  <a:lnTo>
                    <a:pt x="18183" y="2321"/>
                  </a:lnTo>
                  <a:lnTo>
                    <a:pt x="18279" y="2417"/>
                  </a:lnTo>
                  <a:lnTo>
                    <a:pt x="18344" y="2515"/>
                  </a:lnTo>
                  <a:lnTo>
                    <a:pt x="18408" y="2611"/>
                  </a:lnTo>
                  <a:lnTo>
                    <a:pt x="18440" y="2740"/>
                  </a:lnTo>
                  <a:lnTo>
                    <a:pt x="18473" y="2868"/>
                  </a:lnTo>
                  <a:lnTo>
                    <a:pt x="18473" y="3192"/>
                  </a:lnTo>
                  <a:lnTo>
                    <a:pt x="18377" y="3546"/>
                  </a:lnTo>
                  <a:lnTo>
                    <a:pt x="18247" y="3997"/>
                  </a:lnTo>
                  <a:lnTo>
                    <a:pt x="18053" y="4449"/>
                  </a:lnTo>
                  <a:lnTo>
                    <a:pt x="17796" y="4965"/>
                  </a:lnTo>
                  <a:lnTo>
                    <a:pt x="17474" y="5513"/>
                  </a:lnTo>
                  <a:lnTo>
                    <a:pt x="17150" y="5157"/>
                  </a:lnTo>
                  <a:lnTo>
                    <a:pt x="16828" y="4771"/>
                  </a:lnTo>
                  <a:lnTo>
                    <a:pt x="16377" y="4352"/>
                  </a:lnTo>
                  <a:lnTo>
                    <a:pt x="15894" y="3997"/>
                  </a:lnTo>
                  <a:lnTo>
                    <a:pt x="15411" y="3643"/>
                  </a:lnTo>
                  <a:lnTo>
                    <a:pt x="14926" y="3353"/>
                  </a:lnTo>
                  <a:lnTo>
                    <a:pt x="15507" y="2998"/>
                  </a:lnTo>
                  <a:lnTo>
                    <a:pt x="16086" y="2707"/>
                  </a:lnTo>
                  <a:lnTo>
                    <a:pt x="16571" y="2482"/>
                  </a:lnTo>
                  <a:lnTo>
                    <a:pt x="17054" y="2321"/>
                  </a:lnTo>
                  <a:lnTo>
                    <a:pt x="17441" y="2224"/>
                  </a:lnTo>
                  <a:close/>
                  <a:moveTo>
                    <a:pt x="12831" y="4739"/>
                  </a:moveTo>
                  <a:lnTo>
                    <a:pt x="12928" y="4771"/>
                  </a:lnTo>
                  <a:lnTo>
                    <a:pt x="13089" y="4900"/>
                  </a:lnTo>
                  <a:lnTo>
                    <a:pt x="13218" y="5061"/>
                  </a:lnTo>
                  <a:lnTo>
                    <a:pt x="13250" y="5157"/>
                  </a:lnTo>
                  <a:lnTo>
                    <a:pt x="13250" y="5351"/>
                  </a:lnTo>
                  <a:lnTo>
                    <a:pt x="13218" y="5448"/>
                  </a:lnTo>
                  <a:lnTo>
                    <a:pt x="13089" y="5609"/>
                  </a:lnTo>
                  <a:lnTo>
                    <a:pt x="12928" y="5738"/>
                  </a:lnTo>
                  <a:lnTo>
                    <a:pt x="12831" y="5770"/>
                  </a:lnTo>
                  <a:lnTo>
                    <a:pt x="12637" y="5770"/>
                  </a:lnTo>
                  <a:lnTo>
                    <a:pt x="12541" y="5738"/>
                  </a:lnTo>
                  <a:lnTo>
                    <a:pt x="12380" y="5609"/>
                  </a:lnTo>
                  <a:lnTo>
                    <a:pt x="12251" y="5448"/>
                  </a:lnTo>
                  <a:lnTo>
                    <a:pt x="12219" y="5351"/>
                  </a:lnTo>
                  <a:lnTo>
                    <a:pt x="12219" y="5157"/>
                  </a:lnTo>
                  <a:lnTo>
                    <a:pt x="12251" y="5061"/>
                  </a:lnTo>
                  <a:lnTo>
                    <a:pt x="12380" y="4900"/>
                  </a:lnTo>
                  <a:lnTo>
                    <a:pt x="12541" y="4771"/>
                  </a:lnTo>
                  <a:lnTo>
                    <a:pt x="12637" y="4739"/>
                  </a:lnTo>
                  <a:close/>
                  <a:moveTo>
                    <a:pt x="10800" y="4384"/>
                  </a:moveTo>
                  <a:lnTo>
                    <a:pt x="10961" y="4417"/>
                  </a:lnTo>
                  <a:lnTo>
                    <a:pt x="11090" y="4449"/>
                  </a:lnTo>
                  <a:lnTo>
                    <a:pt x="11220" y="4513"/>
                  </a:lnTo>
                  <a:lnTo>
                    <a:pt x="11348" y="4610"/>
                  </a:lnTo>
                  <a:lnTo>
                    <a:pt x="11445" y="4739"/>
                  </a:lnTo>
                  <a:lnTo>
                    <a:pt x="11509" y="4868"/>
                  </a:lnTo>
                  <a:lnTo>
                    <a:pt x="11574" y="4996"/>
                  </a:lnTo>
                  <a:lnTo>
                    <a:pt x="11574" y="5320"/>
                  </a:lnTo>
                  <a:lnTo>
                    <a:pt x="11509" y="5481"/>
                  </a:lnTo>
                  <a:lnTo>
                    <a:pt x="11445" y="5609"/>
                  </a:lnTo>
                  <a:lnTo>
                    <a:pt x="11348" y="5707"/>
                  </a:lnTo>
                  <a:lnTo>
                    <a:pt x="11220" y="5803"/>
                  </a:lnTo>
                  <a:lnTo>
                    <a:pt x="10961" y="5932"/>
                  </a:lnTo>
                  <a:lnTo>
                    <a:pt x="10639" y="5932"/>
                  </a:lnTo>
                  <a:lnTo>
                    <a:pt x="10510" y="5868"/>
                  </a:lnTo>
                  <a:lnTo>
                    <a:pt x="10382" y="5803"/>
                  </a:lnTo>
                  <a:lnTo>
                    <a:pt x="10252" y="5707"/>
                  </a:lnTo>
                  <a:lnTo>
                    <a:pt x="10156" y="5609"/>
                  </a:lnTo>
                  <a:lnTo>
                    <a:pt x="10091" y="5481"/>
                  </a:lnTo>
                  <a:lnTo>
                    <a:pt x="10026" y="5320"/>
                  </a:lnTo>
                  <a:lnTo>
                    <a:pt x="10026" y="4996"/>
                  </a:lnTo>
                  <a:lnTo>
                    <a:pt x="10091" y="4868"/>
                  </a:lnTo>
                  <a:lnTo>
                    <a:pt x="10156" y="4739"/>
                  </a:lnTo>
                  <a:lnTo>
                    <a:pt x="10252" y="4610"/>
                  </a:lnTo>
                  <a:lnTo>
                    <a:pt x="10382" y="4513"/>
                  </a:lnTo>
                  <a:lnTo>
                    <a:pt x="10510" y="4449"/>
                  </a:lnTo>
                  <a:lnTo>
                    <a:pt x="10639" y="4417"/>
                  </a:lnTo>
                  <a:lnTo>
                    <a:pt x="10800" y="4384"/>
                  </a:lnTo>
                  <a:close/>
                  <a:moveTo>
                    <a:pt x="11993" y="6286"/>
                  </a:moveTo>
                  <a:lnTo>
                    <a:pt x="12090" y="6319"/>
                  </a:lnTo>
                  <a:lnTo>
                    <a:pt x="12251" y="6447"/>
                  </a:lnTo>
                  <a:lnTo>
                    <a:pt x="12347" y="6608"/>
                  </a:lnTo>
                  <a:lnTo>
                    <a:pt x="12380" y="6706"/>
                  </a:lnTo>
                  <a:lnTo>
                    <a:pt x="12380" y="6899"/>
                  </a:lnTo>
                  <a:lnTo>
                    <a:pt x="12347" y="6996"/>
                  </a:lnTo>
                  <a:lnTo>
                    <a:pt x="12251" y="7157"/>
                  </a:lnTo>
                  <a:lnTo>
                    <a:pt x="12090" y="7285"/>
                  </a:lnTo>
                  <a:lnTo>
                    <a:pt x="11993" y="7318"/>
                  </a:lnTo>
                  <a:lnTo>
                    <a:pt x="11768" y="7318"/>
                  </a:lnTo>
                  <a:lnTo>
                    <a:pt x="11671" y="7285"/>
                  </a:lnTo>
                  <a:lnTo>
                    <a:pt x="11509" y="7157"/>
                  </a:lnTo>
                  <a:lnTo>
                    <a:pt x="11412" y="6996"/>
                  </a:lnTo>
                  <a:lnTo>
                    <a:pt x="11381" y="6899"/>
                  </a:lnTo>
                  <a:lnTo>
                    <a:pt x="11348" y="6802"/>
                  </a:lnTo>
                  <a:lnTo>
                    <a:pt x="11381" y="6706"/>
                  </a:lnTo>
                  <a:lnTo>
                    <a:pt x="11412" y="6608"/>
                  </a:lnTo>
                  <a:lnTo>
                    <a:pt x="11509" y="6447"/>
                  </a:lnTo>
                  <a:lnTo>
                    <a:pt x="11671" y="6319"/>
                  </a:lnTo>
                  <a:lnTo>
                    <a:pt x="11768" y="6286"/>
                  </a:lnTo>
                  <a:close/>
                  <a:moveTo>
                    <a:pt x="3353" y="14927"/>
                  </a:moveTo>
                  <a:lnTo>
                    <a:pt x="3643" y="15410"/>
                  </a:lnTo>
                  <a:lnTo>
                    <a:pt x="3998" y="15893"/>
                  </a:lnTo>
                  <a:lnTo>
                    <a:pt x="4353" y="16378"/>
                  </a:lnTo>
                  <a:lnTo>
                    <a:pt x="4772" y="16829"/>
                  </a:lnTo>
                  <a:lnTo>
                    <a:pt x="5158" y="17151"/>
                  </a:lnTo>
                  <a:lnTo>
                    <a:pt x="5514" y="17474"/>
                  </a:lnTo>
                  <a:lnTo>
                    <a:pt x="4966" y="17796"/>
                  </a:lnTo>
                  <a:lnTo>
                    <a:pt x="4450" y="18054"/>
                  </a:lnTo>
                  <a:lnTo>
                    <a:pt x="3998" y="18247"/>
                  </a:lnTo>
                  <a:lnTo>
                    <a:pt x="3547" y="18376"/>
                  </a:lnTo>
                  <a:lnTo>
                    <a:pt x="3192" y="18473"/>
                  </a:lnTo>
                  <a:lnTo>
                    <a:pt x="2870" y="18473"/>
                  </a:lnTo>
                  <a:lnTo>
                    <a:pt x="2740" y="18441"/>
                  </a:lnTo>
                  <a:lnTo>
                    <a:pt x="2612" y="18408"/>
                  </a:lnTo>
                  <a:lnTo>
                    <a:pt x="2515" y="18343"/>
                  </a:lnTo>
                  <a:lnTo>
                    <a:pt x="2418" y="18280"/>
                  </a:lnTo>
                  <a:lnTo>
                    <a:pt x="2322" y="18182"/>
                  </a:lnTo>
                  <a:lnTo>
                    <a:pt x="2289" y="18054"/>
                  </a:lnTo>
                  <a:lnTo>
                    <a:pt x="2225" y="17925"/>
                  </a:lnTo>
                  <a:lnTo>
                    <a:pt x="2225" y="17442"/>
                  </a:lnTo>
                  <a:lnTo>
                    <a:pt x="2322" y="17055"/>
                  </a:lnTo>
                  <a:lnTo>
                    <a:pt x="2483" y="16571"/>
                  </a:lnTo>
                  <a:lnTo>
                    <a:pt x="2709" y="16087"/>
                  </a:lnTo>
                  <a:lnTo>
                    <a:pt x="2999" y="15507"/>
                  </a:lnTo>
                  <a:lnTo>
                    <a:pt x="3353" y="14927"/>
                  </a:lnTo>
                  <a:close/>
                  <a:moveTo>
                    <a:pt x="20277" y="0"/>
                  </a:moveTo>
                  <a:lnTo>
                    <a:pt x="19924" y="32"/>
                  </a:lnTo>
                  <a:lnTo>
                    <a:pt x="19537" y="96"/>
                  </a:lnTo>
                  <a:lnTo>
                    <a:pt x="19117" y="226"/>
                  </a:lnTo>
                  <a:lnTo>
                    <a:pt x="18666" y="387"/>
                  </a:lnTo>
                  <a:lnTo>
                    <a:pt x="18183" y="580"/>
                  </a:lnTo>
                  <a:lnTo>
                    <a:pt x="17666" y="805"/>
                  </a:lnTo>
                  <a:lnTo>
                    <a:pt x="17150" y="1096"/>
                  </a:lnTo>
                  <a:lnTo>
                    <a:pt x="16603" y="1386"/>
                  </a:lnTo>
                  <a:lnTo>
                    <a:pt x="15442" y="2128"/>
                  </a:lnTo>
                  <a:lnTo>
                    <a:pt x="14186" y="2998"/>
                  </a:lnTo>
                  <a:lnTo>
                    <a:pt x="13605" y="2772"/>
                  </a:lnTo>
                  <a:lnTo>
                    <a:pt x="12992" y="2579"/>
                  </a:lnTo>
                  <a:lnTo>
                    <a:pt x="12380" y="2450"/>
                  </a:lnTo>
                  <a:lnTo>
                    <a:pt x="11768" y="2354"/>
                  </a:lnTo>
                  <a:lnTo>
                    <a:pt x="11155" y="2289"/>
                  </a:lnTo>
                  <a:lnTo>
                    <a:pt x="10510" y="2289"/>
                  </a:lnTo>
                  <a:lnTo>
                    <a:pt x="9897" y="2354"/>
                  </a:lnTo>
                  <a:lnTo>
                    <a:pt x="9285" y="2417"/>
                  </a:lnTo>
                  <a:lnTo>
                    <a:pt x="8672" y="2546"/>
                  </a:lnTo>
                  <a:lnTo>
                    <a:pt x="8060" y="2740"/>
                  </a:lnTo>
                  <a:lnTo>
                    <a:pt x="7480" y="2966"/>
                  </a:lnTo>
                  <a:lnTo>
                    <a:pt x="6899" y="3224"/>
                  </a:lnTo>
                  <a:lnTo>
                    <a:pt x="6319" y="3546"/>
                  </a:lnTo>
                  <a:lnTo>
                    <a:pt x="5804" y="3932"/>
                  </a:lnTo>
                  <a:lnTo>
                    <a:pt x="5288" y="4319"/>
                  </a:lnTo>
                  <a:lnTo>
                    <a:pt x="4772" y="4771"/>
                  </a:lnTo>
                  <a:lnTo>
                    <a:pt x="4320" y="5287"/>
                  </a:lnTo>
                  <a:lnTo>
                    <a:pt x="3547" y="6319"/>
                  </a:lnTo>
                  <a:lnTo>
                    <a:pt x="3225" y="6899"/>
                  </a:lnTo>
                  <a:lnTo>
                    <a:pt x="2966" y="7479"/>
                  </a:lnTo>
                  <a:lnTo>
                    <a:pt x="2740" y="8060"/>
                  </a:lnTo>
                  <a:lnTo>
                    <a:pt x="2548" y="8673"/>
                  </a:lnTo>
                  <a:lnTo>
                    <a:pt x="2418" y="9285"/>
                  </a:lnTo>
                  <a:lnTo>
                    <a:pt x="2289" y="10510"/>
                  </a:lnTo>
                  <a:lnTo>
                    <a:pt x="2289" y="11154"/>
                  </a:lnTo>
                  <a:lnTo>
                    <a:pt x="2354" y="11767"/>
                  </a:lnTo>
                  <a:lnTo>
                    <a:pt x="2451" y="12379"/>
                  </a:lnTo>
                  <a:lnTo>
                    <a:pt x="2579" y="12992"/>
                  </a:lnTo>
                  <a:lnTo>
                    <a:pt x="2773" y="13604"/>
                  </a:lnTo>
                  <a:lnTo>
                    <a:pt x="2999" y="14185"/>
                  </a:lnTo>
                  <a:lnTo>
                    <a:pt x="2128" y="15442"/>
                  </a:lnTo>
                  <a:lnTo>
                    <a:pt x="1387" y="16604"/>
                  </a:lnTo>
                  <a:lnTo>
                    <a:pt x="1097" y="17151"/>
                  </a:lnTo>
                  <a:lnTo>
                    <a:pt x="807" y="17668"/>
                  </a:lnTo>
                  <a:lnTo>
                    <a:pt x="581" y="18182"/>
                  </a:lnTo>
                  <a:lnTo>
                    <a:pt x="387" y="18667"/>
                  </a:lnTo>
                  <a:lnTo>
                    <a:pt x="226" y="19118"/>
                  </a:lnTo>
                  <a:lnTo>
                    <a:pt x="98" y="19537"/>
                  </a:lnTo>
                  <a:lnTo>
                    <a:pt x="33" y="19924"/>
                  </a:lnTo>
                  <a:lnTo>
                    <a:pt x="0" y="20279"/>
                  </a:lnTo>
                  <a:lnTo>
                    <a:pt x="0" y="20569"/>
                  </a:lnTo>
                  <a:lnTo>
                    <a:pt x="65" y="20858"/>
                  </a:lnTo>
                  <a:lnTo>
                    <a:pt x="162" y="21084"/>
                  </a:lnTo>
                  <a:lnTo>
                    <a:pt x="323" y="21278"/>
                  </a:lnTo>
                  <a:lnTo>
                    <a:pt x="451" y="21407"/>
                  </a:lnTo>
                  <a:lnTo>
                    <a:pt x="645" y="21504"/>
                  </a:lnTo>
                  <a:lnTo>
                    <a:pt x="838" y="21568"/>
                  </a:lnTo>
                  <a:lnTo>
                    <a:pt x="1064" y="21600"/>
                  </a:lnTo>
                  <a:lnTo>
                    <a:pt x="1548" y="21600"/>
                  </a:lnTo>
                  <a:lnTo>
                    <a:pt x="1839" y="21535"/>
                  </a:lnTo>
                  <a:lnTo>
                    <a:pt x="2161" y="21472"/>
                  </a:lnTo>
                  <a:lnTo>
                    <a:pt x="2838" y="21278"/>
                  </a:lnTo>
                  <a:lnTo>
                    <a:pt x="3578" y="20956"/>
                  </a:lnTo>
                  <a:lnTo>
                    <a:pt x="4385" y="20569"/>
                  </a:lnTo>
                  <a:lnTo>
                    <a:pt x="5223" y="20053"/>
                  </a:lnTo>
                  <a:lnTo>
                    <a:pt x="6158" y="19472"/>
                  </a:lnTo>
                  <a:lnTo>
                    <a:pt x="7092" y="18828"/>
                  </a:lnTo>
                  <a:lnTo>
                    <a:pt x="8093" y="18086"/>
                  </a:lnTo>
                  <a:lnTo>
                    <a:pt x="9124" y="17281"/>
                  </a:lnTo>
                  <a:lnTo>
                    <a:pt x="10188" y="16410"/>
                  </a:lnTo>
                  <a:lnTo>
                    <a:pt x="11251" y="15475"/>
                  </a:lnTo>
                  <a:lnTo>
                    <a:pt x="12315" y="14476"/>
                  </a:lnTo>
                  <a:lnTo>
                    <a:pt x="13411" y="13412"/>
                  </a:lnTo>
                  <a:lnTo>
                    <a:pt x="14475" y="12315"/>
                  </a:lnTo>
                  <a:lnTo>
                    <a:pt x="15474" y="11251"/>
                  </a:lnTo>
                  <a:lnTo>
                    <a:pt x="16410" y="10187"/>
                  </a:lnTo>
                  <a:lnTo>
                    <a:pt x="17280" y="9123"/>
                  </a:lnTo>
                  <a:lnTo>
                    <a:pt x="18086" y="8092"/>
                  </a:lnTo>
                  <a:lnTo>
                    <a:pt x="18827" y="7093"/>
                  </a:lnTo>
                  <a:lnTo>
                    <a:pt x="19472" y="6158"/>
                  </a:lnTo>
                  <a:lnTo>
                    <a:pt x="20053" y="5222"/>
                  </a:lnTo>
                  <a:lnTo>
                    <a:pt x="20568" y="4384"/>
                  </a:lnTo>
                  <a:lnTo>
                    <a:pt x="20955" y="3579"/>
                  </a:lnTo>
                  <a:lnTo>
                    <a:pt x="21278" y="2837"/>
                  </a:lnTo>
                  <a:lnTo>
                    <a:pt x="21471" y="2160"/>
                  </a:lnTo>
                  <a:lnTo>
                    <a:pt x="21535" y="1838"/>
                  </a:lnTo>
                  <a:lnTo>
                    <a:pt x="21600" y="1547"/>
                  </a:lnTo>
                  <a:lnTo>
                    <a:pt x="21600" y="1064"/>
                  </a:lnTo>
                  <a:lnTo>
                    <a:pt x="21567" y="838"/>
                  </a:lnTo>
                  <a:lnTo>
                    <a:pt x="21504" y="644"/>
                  </a:lnTo>
                  <a:lnTo>
                    <a:pt x="21406" y="451"/>
                  </a:lnTo>
                  <a:lnTo>
                    <a:pt x="21278" y="322"/>
                  </a:lnTo>
                  <a:lnTo>
                    <a:pt x="21084" y="161"/>
                  </a:lnTo>
                  <a:lnTo>
                    <a:pt x="20858" y="65"/>
                  </a:lnTo>
                  <a:lnTo>
                    <a:pt x="2056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grpSp>
      <p:grpSp>
        <p:nvGrpSpPr>
          <p:cNvPr id="120" name="Google Shape;186;p19"/>
          <p:cNvGrpSpPr/>
          <p:nvPr/>
        </p:nvGrpSpPr>
        <p:grpSpPr>
          <a:xfrm>
            <a:off x="5943349" y="1579375"/>
            <a:ext cx="1008878" cy="1008926"/>
            <a:chOff x="0" y="0"/>
            <a:chExt cx="1008876" cy="1008924"/>
          </a:xfrm>
        </p:grpSpPr>
        <p:sp>
          <p:nvSpPr>
            <p:cNvPr id="116" name="Google Shape;187;p19"/>
            <p:cNvSpPr/>
            <p:nvPr/>
          </p:nvSpPr>
          <p:spPr>
            <a:xfrm rot="1056970">
              <a:off x="102742" y="102729"/>
              <a:ext cx="803392" cy="803466"/>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7" name="Google Shape;188;p19"/>
            <p:cNvSpPr/>
            <p:nvPr/>
          </p:nvSpPr>
          <p:spPr>
            <a:xfrm rot="1056970">
              <a:off x="78136" y="624535"/>
              <a:ext cx="132807" cy="132819"/>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8" name="Google Shape;189;p19"/>
            <p:cNvSpPr/>
            <p:nvPr/>
          </p:nvSpPr>
          <p:spPr>
            <a:xfrm rot="1056970">
              <a:off x="161088" y="723402"/>
              <a:ext cx="85232" cy="85240"/>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sp>
          <p:nvSpPr>
            <p:cNvPr id="119" name="Google Shape;190;p19"/>
            <p:cNvSpPr/>
            <p:nvPr/>
          </p:nvSpPr>
          <p:spPr>
            <a:xfrm rot="1056970">
              <a:off x="74745" y="556676"/>
              <a:ext cx="85187" cy="85194"/>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a:outerShdw blurRad="25400" dist="9525" dir="5400000" rotWithShape="0">
                <a:srgbClr val="00001A">
                  <a:alpha val="15000"/>
                </a:srgbClr>
              </a:outerShdw>
            </a:effectLst>
          </p:spPr>
          <p:txBody>
            <a:bodyPr wrap="square" lIns="45718" tIns="45718" rIns="45718" bIns="45718" numCol="1" anchor="ctr">
              <a:noAutofit/>
            </a:bodyPr>
            <a:lstStyle/>
            <a:p>
              <a:pPr>
                <a:defRPr>
                  <a:latin typeface="+mn-lt"/>
                  <a:ea typeface="+mn-ea"/>
                  <a:cs typeface="+mn-cs"/>
                  <a:sym typeface="Arial"/>
                </a:defRPr>
              </a:pPr>
              <a:endParaRPr/>
            </a:p>
          </p:txBody>
        </p:sp>
      </p:grpSp>
      <p:sp>
        <p:nvSpPr>
          <p:cNvPr id="121" name="Google Shape;191;p19"/>
          <p:cNvSpPr/>
          <p:nvPr/>
        </p:nvSpPr>
        <p:spPr>
          <a:xfrm rot="2466685">
            <a:off x="6136573" y="961378"/>
            <a:ext cx="394314" cy="376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2" name="Google Shape;192;p19"/>
          <p:cNvSpPr/>
          <p:nvPr/>
        </p:nvSpPr>
        <p:spPr>
          <a:xfrm rot="19990510">
            <a:off x="6713328" y="1198303"/>
            <a:ext cx="283793" cy="2709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3" name="Google Shape;193;p19"/>
          <p:cNvSpPr/>
          <p:nvPr/>
        </p:nvSpPr>
        <p:spPr>
          <a:xfrm rot="2926195">
            <a:off x="8434188" y="1412993"/>
            <a:ext cx="212516" cy="2029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4" name="Google Shape;194;p19"/>
          <p:cNvSpPr/>
          <p:nvPr/>
        </p:nvSpPr>
        <p:spPr>
          <a:xfrm rot="19990898">
            <a:off x="7513424" y="329113"/>
            <a:ext cx="191476" cy="1828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96" y="36"/>
                </a:lnTo>
                <a:lnTo>
                  <a:pt x="10556" y="109"/>
                </a:lnTo>
                <a:lnTo>
                  <a:pt x="10452" y="255"/>
                </a:lnTo>
                <a:lnTo>
                  <a:pt x="10348" y="438"/>
                </a:lnTo>
                <a:lnTo>
                  <a:pt x="7978" y="6130"/>
                </a:lnTo>
                <a:lnTo>
                  <a:pt x="7874" y="6312"/>
                </a:lnTo>
                <a:lnTo>
                  <a:pt x="7699" y="6532"/>
                </a:lnTo>
                <a:lnTo>
                  <a:pt x="7525" y="6714"/>
                </a:lnTo>
                <a:lnTo>
                  <a:pt x="7316" y="6896"/>
                </a:lnTo>
                <a:lnTo>
                  <a:pt x="7107" y="7043"/>
                </a:lnTo>
                <a:lnTo>
                  <a:pt x="6863" y="7152"/>
                </a:lnTo>
                <a:lnTo>
                  <a:pt x="6655" y="7261"/>
                </a:lnTo>
                <a:lnTo>
                  <a:pt x="6411" y="7298"/>
                </a:lnTo>
                <a:lnTo>
                  <a:pt x="558" y="7918"/>
                </a:lnTo>
                <a:lnTo>
                  <a:pt x="348" y="7954"/>
                </a:lnTo>
                <a:lnTo>
                  <a:pt x="174" y="8027"/>
                </a:lnTo>
                <a:lnTo>
                  <a:pt x="70" y="8100"/>
                </a:lnTo>
                <a:lnTo>
                  <a:pt x="0" y="8247"/>
                </a:lnTo>
                <a:lnTo>
                  <a:pt x="0" y="8356"/>
                </a:lnTo>
                <a:lnTo>
                  <a:pt x="34" y="8502"/>
                </a:lnTo>
                <a:lnTo>
                  <a:pt x="104" y="8647"/>
                </a:lnTo>
                <a:lnTo>
                  <a:pt x="278" y="8829"/>
                </a:lnTo>
                <a:lnTo>
                  <a:pt x="4669" y="12917"/>
                </a:lnTo>
                <a:lnTo>
                  <a:pt x="4843" y="13099"/>
                </a:lnTo>
                <a:lnTo>
                  <a:pt x="4981" y="13317"/>
                </a:lnTo>
                <a:lnTo>
                  <a:pt x="5087" y="13573"/>
                </a:lnTo>
                <a:lnTo>
                  <a:pt x="5191" y="13828"/>
                </a:lnTo>
                <a:lnTo>
                  <a:pt x="5261" y="14084"/>
                </a:lnTo>
                <a:lnTo>
                  <a:pt x="5295" y="14339"/>
                </a:lnTo>
                <a:lnTo>
                  <a:pt x="5295" y="14595"/>
                </a:lnTo>
                <a:lnTo>
                  <a:pt x="5261" y="14850"/>
                </a:lnTo>
                <a:lnTo>
                  <a:pt x="4007" y="20907"/>
                </a:lnTo>
                <a:lnTo>
                  <a:pt x="3971" y="21126"/>
                </a:lnTo>
                <a:lnTo>
                  <a:pt x="4007" y="21273"/>
                </a:lnTo>
                <a:lnTo>
                  <a:pt x="4041" y="21418"/>
                </a:lnTo>
                <a:lnTo>
                  <a:pt x="4111" y="21528"/>
                </a:lnTo>
                <a:lnTo>
                  <a:pt x="4251" y="21564"/>
                </a:lnTo>
                <a:lnTo>
                  <a:pt x="4389" y="21600"/>
                </a:lnTo>
                <a:lnTo>
                  <a:pt x="4563" y="21528"/>
                </a:lnTo>
                <a:lnTo>
                  <a:pt x="4737" y="21455"/>
                </a:lnTo>
                <a:lnTo>
                  <a:pt x="9824" y="18316"/>
                </a:lnTo>
                <a:lnTo>
                  <a:pt x="10034" y="18207"/>
                </a:lnTo>
                <a:lnTo>
                  <a:pt x="10278" y="18134"/>
                </a:lnTo>
                <a:lnTo>
                  <a:pt x="10556" y="18098"/>
                </a:lnTo>
                <a:lnTo>
                  <a:pt x="11044" y="18098"/>
                </a:lnTo>
                <a:lnTo>
                  <a:pt x="11322" y="18134"/>
                </a:lnTo>
                <a:lnTo>
                  <a:pt x="11566" y="18207"/>
                </a:lnTo>
                <a:lnTo>
                  <a:pt x="11776" y="18316"/>
                </a:lnTo>
                <a:lnTo>
                  <a:pt x="16863" y="21455"/>
                </a:lnTo>
                <a:lnTo>
                  <a:pt x="17037" y="21528"/>
                </a:lnTo>
                <a:lnTo>
                  <a:pt x="17211" y="21600"/>
                </a:lnTo>
                <a:lnTo>
                  <a:pt x="17489" y="21528"/>
                </a:lnTo>
                <a:lnTo>
                  <a:pt x="17559" y="21418"/>
                </a:lnTo>
                <a:lnTo>
                  <a:pt x="17594" y="21273"/>
                </a:lnTo>
                <a:lnTo>
                  <a:pt x="17629" y="21126"/>
                </a:lnTo>
                <a:lnTo>
                  <a:pt x="17594" y="20907"/>
                </a:lnTo>
                <a:lnTo>
                  <a:pt x="16339" y="14850"/>
                </a:lnTo>
                <a:lnTo>
                  <a:pt x="16305" y="14595"/>
                </a:lnTo>
                <a:lnTo>
                  <a:pt x="16305" y="14339"/>
                </a:lnTo>
                <a:lnTo>
                  <a:pt x="16339" y="14084"/>
                </a:lnTo>
                <a:lnTo>
                  <a:pt x="16409" y="13828"/>
                </a:lnTo>
                <a:lnTo>
                  <a:pt x="16513" y="13573"/>
                </a:lnTo>
                <a:lnTo>
                  <a:pt x="16619" y="13317"/>
                </a:lnTo>
                <a:lnTo>
                  <a:pt x="16757" y="13099"/>
                </a:lnTo>
                <a:lnTo>
                  <a:pt x="16931" y="12917"/>
                </a:lnTo>
                <a:lnTo>
                  <a:pt x="21322" y="8829"/>
                </a:lnTo>
                <a:lnTo>
                  <a:pt x="21496" y="8647"/>
                </a:lnTo>
                <a:lnTo>
                  <a:pt x="21566" y="8502"/>
                </a:lnTo>
                <a:lnTo>
                  <a:pt x="21600" y="8356"/>
                </a:lnTo>
                <a:lnTo>
                  <a:pt x="21600" y="8247"/>
                </a:lnTo>
                <a:lnTo>
                  <a:pt x="21530" y="8100"/>
                </a:lnTo>
                <a:lnTo>
                  <a:pt x="21426" y="8027"/>
                </a:lnTo>
                <a:lnTo>
                  <a:pt x="21252" y="7954"/>
                </a:lnTo>
                <a:lnTo>
                  <a:pt x="21042" y="7918"/>
                </a:lnTo>
                <a:lnTo>
                  <a:pt x="15189" y="7298"/>
                </a:lnTo>
                <a:lnTo>
                  <a:pt x="14945" y="7261"/>
                </a:lnTo>
                <a:lnTo>
                  <a:pt x="14737" y="7152"/>
                </a:lnTo>
                <a:lnTo>
                  <a:pt x="14493" y="7043"/>
                </a:lnTo>
                <a:lnTo>
                  <a:pt x="14284" y="6896"/>
                </a:lnTo>
                <a:lnTo>
                  <a:pt x="14075" y="6714"/>
                </a:lnTo>
                <a:lnTo>
                  <a:pt x="13901" y="6532"/>
                </a:lnTo>
                <a:lnTo>
                  <a:pt x="13727" y="6312"/>
                </a:lnTo>
                <a:lnTo>
                  <a:pt x="13622" y="6130"/>
                </a:lnTo>
                <a:lnTo>
                  <a:pt x="11254" y="438"/>
                </a:lnTo>
                <a:lnTo>
                  <a:pt x="11148" y="255"/>
                </a:lnTo>
                <a:lnTo>
                  <a:pt x="11044" y="109"/>
                </a:lnTo>
                <a:lnTo>
                  <a:pt x="10904" y="36"/>
                </a:lnTo>
                <a:lnTo>
                  <a:pt x="10800" y="0"/>
                </a:lnTo>
                <a:close/>
              </a:path>
            </a:pathLst>
          </a:custGeom>
          <a:solidFill>
            <a:srgbClr val="FFFFFF"/>
          </a:solidFill>
          <a:ln w="12700">
            <a:miter lim="400000"/>
          </a:ln>
          <a:effectLst>
            <a:outerShdw blurRad="25400" dist="9525" dir="5400000" rotWithShape="0">
              <a:srgbClr val="00001A">
                <a:alpha val="15000"/>
              </a:srgbClr>
            </a:outerShdw>
          </a:effectLst>
        </p:spPr>
        <p:txBody>
          <a:bodyPr lIns="45718" tIns="45718" rIns="45718" bIns="45718" anchor="ctr"/>
          <a:lstStyle/>
          <a:p>
            <a:pPr>
              <a:defRPr>
                <a:latin typeface="+mn-lt"/>
                <a:ea typeface="+mn-ea"/>
                <a:cs typeface="+mn-cs"/>
                <a:sym typeface="Arial"/>
              </a:defRPr>
            </a:pPr>
            <a:endParaRPr/>
          </a:p>
        </p:txBody>
      </p:sp>
      <p:sp>
        <p:nvSpPr>
          <p:cNvPr id="125" name="Google Shape;195;p19"/>
          <p:cNvSpPr txBox="1">
            <a:spLocks noGrp="1"/>
          </p:cNvSpPr>
          <p:nvPr>
            <p:ph type="sldNum" sz="quarter" idx="4294967295"/>
          </p:nvPr>
        </p:nvSpPr>
        <p:spPr>
          <a:xfrm>
            <a:off x="259224" y="4741398"/>
            <a:ext cx="127001" cy="177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fld id="{86CB4B4D-7CA3-9044-876B-883B54F8677D}" type="slidenum">
              <a:t>1</a:t>
            </a:fld>
            <a:endParaRPr/>
          </a:p>
        </p:txBody>
      </p:sp>
      <p:sp>
        <p:nvSpPr>
          <p:cNvPr id="126" name="Google Shape;155;p15"/>
          <p:cNvSpPr txBox="1"/>
          <p:nvPr/>
        </p:nvSpPr>
        <p:spPr>
          <a:xfrm>
            <a:off x="364209" y="3429799"/>
            <a:ext cx="8717799" cy="996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spcBef>
                <a:spcPts val="600"/>
              </a:spcBef>
              <a:defRPr sz="3200" b="1">
                <a:latin typeface="+mn-lt"/>
                <a:ea typeface="+mn-ea"/>
                <a:cs typeface="+mn-cs"/>
                <a:sym typeface="Arial"/>
              </a:defRPr>
            </a:pPr>
            <a:r>
              <a:t>We are GROUP 16</a:t>
            </a:r>
          </a:p>
          <a:p>
            <a:pPr>
              <a:defRPr sz="1600" b="1">
                <a:latin typeface="+mn-lt"/>
                <a:ea typeface="+mn-ea"/>
                <a:cs typeface="+mn-cs"/>
                <a:sym typeface="Arial"/>
              </a:defRPr>
            </a:pPr>
            <a:r>
              <a:t>Github: </a:t>
            </a:r>
            <a:r>
              <a:rPr b="0" u="sng">
                <a:solidFill>
                  <a:srgbClr val="0000FF"/>
                </a:solidFill>
                <a:uFill>
                  <a:solidFill>
                    <a:srgbClr val="0000FF"/>
                  </a:solidFill>
                </a:uFill>
                <a:hlinkClick r:id="rId2"/>
              </a:rPr>
              <a:t>https://github.com/chalovina/Group16/tree/master/Group16_MppProject</a:t>
            </a:r>
          </a:p>
          <a:p>
            <a:pPr>
              <a:spcBef>
                <a:spcPts val="600"/>
              </a:spcBef>
              <a:defRPr sz="1600" b="1">
                <a:latin typeface="+mn-lt"/>
                <a:ea typeface="+mn-ea"/>
                <a:cs typeface="+mn-cs"/>
                <a:sym typeface="Arial"/>
              </a:defRPr>
            </a:pPr>
            <a:r>
              <a:t>Demo Video: </a:t>
            </a:r>
            <a:r>
              <a:rPr b="0" u="sng">
                <a:solidFill>
                  <a:srgbClr val="0000FF"/>
                </a:solidFill>
                <a:uFill>
                  <a:solidFill>
                    <a:srgbClr val="0000FF"/>
                  </a:solidFill>
                </a:uFill>
                <a:hlinkClick r:id="rId3"/>
              </a:rPr>
              <a:t>https://www.youtube.com/watch?v=DoL4I_s_dPo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oogle Shape;161;p16"/>
          <p:cNvSpPr txBox="1">
            <a:spLocks noGrp="1"/>
          </p:cNvSpPr>
          <p:nvPr>
            <p:ph type="ctrTitle"/>
          </p:nvPr>
        </p:nvSpPr>
        <p:spPr>
          <a:xfrm>
            <a:off x="170480" y="96554"/>
            <a:ext cx="9167247" cy="1159802"/>
          </a:xfrm>
          <a:prstGeom prst="rect">
            <a:avLst/>
          </a:prstGeom>
        </p:spPr>
        <p:txBody>
          <a:bodyPr/>
          <a:lstStyle/>
          <a:p>
            <a:r>
              <a:t>Checkout, Use case</a:t>
            </a:r>
          </a:p>
        </p:txBody>
      </p:sp>
      <p:pic>
        <p:nvPicPr>
          <p:cNvPr id="162" name="Image" descr="Image"/>
          <p:cNvPicPr>
            <a:picLocks noChangeAspect="1"/>
          </p:cNvPicPr>
          <p:nvPr/>
        </p:nvPicPr>
        <p:blipFill>
          <a:blip r:embed="rId2">
            <a:extLst/>
          </a:blip>
          <a:stretch>
            <a:fillRect/>
          </a:stretch>
        </p:blipFill>
        <p:spPr>
          <a:xfrm>
            <a:off x="895465" y="975358"/>
            <a:ext cx="7353070" cy="39186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1;p16"/>
          <p:cNvSpPr txBox="1">
            <a:spLocks noGrp="1"/>
          </p:cNvSpPr>
          <p:nvPr>
            <p:ph type="ctrTitle"/>
          </p:nvPr>
        </p:nvSpPr>
        <p:spPr>
          <a:xfrm>
            <a:off x="170480" y="111931"/>
            <a:ext cx="9167247" cy="428314"/>
          </a:xfrm>
          <a:prstGeom prst="rect">
            <a:avLst/>
          </a:prstGeom>
        </p:spPr>
        <p:txBody>
          <a:bodyPr/>
          <a:lstStyle>
            <a:lvl1pPr defTabSz="630936">
              <a:defRPr sz="2700"/>
            </a:lvl1pPr>
          </a:lstStyle>
          <a:p>
            <a:r>
              <a:t>Checkout, Sequence Diagram</a:t>
            </a:r>
          </a:p>
        </p:txBody>
      </p:sp>
      <p:pic>
        <p:nvPicPr>
          <p:cNvPr id="165" name="sequence-checkout.png" descr="sequence-checkout.png"/>
          <p:cNvPicPr>
            <a:picLocks noChangeAspect="1"/>
          </p:cNvPicPr>
          <p:nvPr/>
        </p:nvPicPr>
        <p:blipFill>
          <a:blip r:embed="rId2">
            <a:extLst/>
          </a:blip>
          <a:stretch>
            <a:fillRect/>
          </a:stretch>
        </p:blipFill>
        <p:spPr>
          <a:xfrm>
            <a:off x="119743" y="539428"/>
            <a:ext cx="8904514" cy="45818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gle Shape;161;p16"/>
          <p:cNvSpPr txBox="1">
            <a:spLocks noGrp="1"/>
          </p:cNvSpPr>
          <p:nvPr>
            <p:ph type="ctrTitle"/>
          </p:nvPr>
        </p:nvSpPr>
        <p:spPr>
          <a:xfrm>
            <a:off x="170480" y="96554"/>
            <a:ext cx="9167247" cy="1159802"/>
          </a:xfrm>
          <a:prstGeom prst="rect">
            <a:avLst/>
          </a:prstGeom>
        </p:spPr>
        <p:txBody>
          <a:bodyPr/>
          <a:lstStyle/>
          <a:p>
            <a:r>
              <a:t>Add a Copy, Use case</a:t>
            </a:r>
          </a:p>
        </p:txBody>
      </p:sp>
      <p:pic>
        <p:nvPicPr>
          <p:cNvPr id="168" name="Image" descr="Image"/>
          <p:cNvPicPr>
            <a:picLocks noChangeAspect="1"/>
          </p:cNvPicPr>
          <p:nvPr/>
        </p:nvPicPr>
        <p:blipFill>
          <a:blip r:embed="rId2">
            <a:extLst/>
          </a:blip>
          <a:stretch>
            <a:fillRect/>
          </a:stretch>
        </p:blipFill>
        <p:spPr>
          <a:xfrm>
            <a:off x="681029" y="1104884"/>
            <a:ext cx="7781942" cy="33098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Google Shape;161;p16"/>
          <p:cNvSpPr txBox="1">
            <a:spLocks noGrp="1"/>
          </p:cNvSpPr>
          <p:nvPr>
            <p:ph type="ctrTitle"/>
          </p:nvPr>
        </p:nvSpPr>
        <p:spPr>
          <a:xfrm>
            <a:off x="145078" y="115893"/>
            <a:ext cx="9167247" cy="511855"/>
          </a:xfrm>
          <a:prstGeom prst="rect">
            <a:avLst/>
          </a:prstGeom>
        </p:spPr>
        <p:txBody>
          <a:bodyPr/>
          <a:lstStyle>
            <a:lvl1pPr defTabSz="685800">
              <a:defRPr sz="3300"/>
            </a:lvl1pPr>
          </a:lstStyle>
          <a:p>
            <a:r>
              <a:t>Add a Copy, Sequence Diagram</a:t>
            </a:r>
          </a:p>
        </p:txBody>
      </p:sp>
      <p:pic>
        <p:nvPicPr>
          <p:cNvPr id="171" name="Screen Shot 2019-06-09 at 12.56.08 AM.png" descr="Screen Shot 2019-06-09 at 12.56.08 AM.png"/>
          <p:cNvPicPr>
            <a:picLocks noChangeAspect="1"/>
          </p:cNvPicPr>
          <p:nvPr/>
        </p:nvPicPr>
        <p:blipFill>
          <a:blip r:embed="rId2">
            <a:extLst/>
          </a:blip>
          <a:stretch>
            <a:fillRect/>
          </a:stretch>
        </p:blipFill>
        <p:spPr>
          <a:xfrm>
            <a:off x="756914" y="879768"/>
            <a:ext cx="7943578" cy="389540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61;p16"/>
          <p:cNvSpPr txBox="1">
            <a:spLocks noGrp="1"/>
          </p:cNvSpPr>
          <p:nvPr>
            <p:ph type="ctrTitle"/>
          </p:nvPr>
        </p:nvSpPr>
        <p:spPr>
          <a:xfrm>
            <a:off x="170480" y="96554"/>
            <a:ext cx="9167247" cy="1159802"/>
          </a:xfrm>
          <a:prstGeom prst="rect">
            <a:avLst/>
          </a:prstGeom>
        </p:spPr>
        <p:txBody>
          <a:bodyPr/>
          <a:lstStyle/>
          <a:p>
            <a:r>
              <a:t>Checkout, Make a copy and more</a:t>
            </a:r>
          </a:p>
        </p:txBody>
      </p:sp>
      <p:sp>
        <p:nvSpPr>
          <p:cNvPr id="174" name="Subtitle 1"/>
          <p:cNvSpPr txBox="1">
            <a:spLocks noGrp="1"/>
          </p:cNvSpPr>
          <p:nvPr>
            <p:ph type="subTitle" sz="quarter" idx="1"/>
          </p:nvPr>
        </p:nvSpPr>
        <p:spPr>
          <a:xfrm>
            <a:off x="457200" y="2763852"/>
            <a:ext cx="5486400" cy="784804"/>
          </a:xfrm>
          <a:prstGeom prst="rect">
            <a:avLst/>
          </a:prstGeom>
        </p:spPr>
        <p:txBody>
          <a:bodyPr/>
          <a:lstStyle/>
          <a:p>
            <a:endParaRPr/>
          </a:p>
        </p:txBody>
      </p:sp>
      <p:pic>
        <p:nvPicPr>
          <p:cNvPr id="175" name="Picture 2" descr="Picture 2"/>
          <p:cNvPicPr>
            <a:picLocks noChangeAspect="1"/>
          </p:cNvPicPr>
          <p:nvPr/>
        </p:nvPicPr>
        <p:blipFill>
          <a:blip r:embed="rId2">
            <a:extLst/>
          </a:blip>
          <a:stretch>
            <a:fillRect/>
          </a:stretch>
        </p:blipFill>
        <p:spPr>
          <a:xfrm>
            <a:off x="108486" y="1363849"/>
            <a:ext cx="5182300" cy="3160305"/>
          </a:xfrm>
          <a:prstGeom prst="rect">
            <a:avLst/>
          </a:prstGeom>
          <a:ln w="12700">
            <a:miter lim="400000"/>
          </a:ln>
        </p:spPr>
      </p:pic>
      <p:pic>
        <p:nvPicPr>
          <p:cNvPr id="176" name="Picture 3" descr="Picture 3"/>
          <p:cNvPicPr>
            <a:picLocks noChangeAspect="1"/>
          </p:cNvPicPr>
          <p:nvPr/>
        </p:nvPicPr>
        <p:blipFill>
          <a:blip r:embed="rId3">
            <a:extLst/>
          </a:blip>
          <a:stretch>
            <a:fillRect/>
          </a:stretch>
        </p:blipFill>
        <p:spPr>
          <a:xfrm>
            <a:off x="5381549" y="1340258"/>
            <a:ext cx="3679315" cy="31838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161;p16"/>
          <p:cNvSpPr txBox="1">
            <a:spLocks noGrp="1"/>
          </p:cNvSpPr>
          <p:nvPr>
            <p:ph type="ctrTitle"/>
          </p:nvPr>
        </p:nvSpPr>
        <p:spPr>
          <a:xfrm>
            <a:off x="170480" y="96554"/>
            <a:ext cx="9167247" cy="1159802"/>
          </a:xfrm>
          <a:prstGeom prst="rect">
            <a:avLst/>
          </a:prstGeom>
        </p:spPr>
        <p:txBody>
          <a:bodyPr/>
          <a:lstStyle/>
          <a:p>
            <a:r>
              <a:t>Checkout, Make a copy and more</a:t>
            </a:r>
          </a:p>
        </p:txBody>
      </p:sp>
      <p:sp>
        <p:nvSpPr>
          <p:cNvPr id="179" name="Subtitle 1"/>
          <p:cNvSpPr txBox="1">
            <a:spLocks noGrp="1"/>
          </p:cNvSpPr>
          <p:nvPr>
            <p:ph type="subTitle" sz="quarter" idx="1"/>
          </p:nvPr>
        </p:nvSpPr>
        <p:spPr>
          <a:xfrm>
            <a:off x="457200" y="2763852"/>
            <a:ext cx="5486400" cy="784804"/>
          </a:xfrm>
          <a:prstGeom prst="rect">
            <a:avLst/>
          </a:prstGeom>
        </p:spPr>
        <p:txBody>
          <a:bodyPr/>
          <a:lstStyle/>
          <a:p>
            <a:endParaRPr/>
          </a:p>
        </p:txBody>
      </p:sp>
      <p:pic>
        <p:nvPicPr>
          <p:cNvPr id="180" name="Picture 2" descr="Picture 2"/>
          <p:cNvPicPr>
            <a:picLocks noChangeAspect="1"/>
          </p:cNvPicPr>
          <p:nvPr/>
        </p:nvPicPr>
        <p:blipFill>
          <a:blip r:embed="rId2">
            <a:extLst/>
          </a:blip>
          <a:stretch>
            <a:fillRect/>
          </a:stretch>
        </p:blipFill>
        <p:spPr>
          <a:xfrm>
            <a:off x="1332854" y="1049855"/>
            <a:ext cx="6562712" cy="39464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457200" y="-100"/>
            <a:ext cx="5486400" cy="1814399"/>
          </a:xfrm>
          <a:prstGeom prst="rect">
            <a:avLst/>
          </a:prstGeom>
        </p:spPr>
        <p:txBody>
          <a:bodyPr/>
          <a:lstStyle/>
          <a:p>
            <a:r>
              <a:t>Add library member</a:t>
            </a:r>
          </a:p>
        </p:txBody>
      </p:sp>
      <p:pic>
        <p:nvPicPr>
          <p:cNvPr id="183" name="Picture 3" descr="Picture 3"/>
          <p:cNvPicPr>
            <a:picLocks noChangeAspect="1"/>
          </p:cNvPicPr>
          <p:nvPr/>
        </p:nvPicPr>
        <p:blipFill>
          <a:blip r:embed="rId2">
            <a:extLst/>
          </a:blip>
          <a:stretch>
            <a:fillRect/>
          </a:stretch>
        </p:blipFill>
        <p:spPr>
          <a:xfrm>
            <a:off x="4641743" y="396825"/>
            <a:ext cx="4060034" cy="39872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61;p16"/>
          <p:cNvSpPr txBox="1">
            <a:spLocks noGrp="1"/>
          </p:cNvSpPr>
          <p:nvPr>
            <p:ph type="title"/>
          </p:nvPr>
        </p:nvSpPr>
        <p:spPr>
          <a:xfrm>
            <a:off x="80411" y="9558"/>
            <a:ext cx="4188320" cy="623004"/>
          </a:xfrm>
          <a:prstGeom prst="rect">
            <a:avLst/>
          </a:prstGeom>
        </p:spPr>
        <p:txBody>
          <a:bodyPr/>
          <a:lstStyle>
            <a:lvl1pPr>
              <a:defRPr sz="3200"/>
            </a:lvl1pPr>
          </a:lstStyle>
          <a:p>
            <a:r>
              <a:t>Add library member </a:t>
            </a:r>
          </a:p>
        </p:txBody>
      </p:sp>
      <p:sp>
        <p:nvSpPr>
          <p:cNvPr id="186" name="Google Shape;162;p16"/>
          <p:cNvSpPr txBox="1">
            <a:spLocks noGrp="1"/>
          </p:cNvSpPr>
          <p:nvPr>
            <p:ph type="body" sz="quarter" idx="1"/>
          </p:nvPr>
        </p:nvSpPr>
        <p:spPr>
          <a:xfrm>
            <a:off x="197580" y="577422"/>
            <a:ext cx="3315281" cy="429658"/>
          </a:xfrm>
          <a:prstGeom prst="rect">
            <a:avLst/>
          </a:prstGeom>
        </p:spPr>
        <p:txBody>
          <a:bodyPr/>
          <a:lstStyle>
            <a:lvl1pPr marL="0" indent="0">
              <a:defRPr b="1"/>
            </a:lvl1pPr>
          </a:lstStyle>
          <a:p>
            <a:r>
              <a:t>Use Case Description:</a:t>
            </a:r>
          </a:p>
        </p:txBody>
      </p:sp>
      <p:graphicFrame>
        <p:nvGraphicFramePr>
          <p:cNvPr id="187" name="Table 2"/>
          <p:cNvGraphicFramePr/>
          <p:nvPr/>
        </p:nvGraphicFramePr>
        <p:xfrm>
          <a:off x="840879" y="1600190"/>
          <a:ext cx="7940117" cy="1841479"/>
        </p:xfrm>
        <a:graphic>
          <a:graphicData uri="http://schemas.openxmlformats.org/drawingml/2006/table">
            <a:tbl>
              <a:tblPr firstRow="1" firstCol="1">
                <a:tableStyleId>{4C3C2611-4C71-4FC5-86AE-919BDF0F9419}</a:tableStyleId>
              </a:tblPr>
              <a:tblGrid>
                <a:gridCol w="3630032">
                  <a:extLst>
                    <a:ext uri="{9D8B030D-6E8A-4147-A177-3AD203B41FA5}">
                      <a16:colId xmlns:a16="http://schemas.microsoft.com/office/drawing/2014/main" val="20000"/>
                    </a:ext>
                  </a:extLst>
                </a:gridCol>
                <a:gridCol w="4310085">
                  <a:extLst>
                    <a:ext uri="{9D8B030D-6E8A-4147-A177-3AD203B41FA5}">
                      <a16:colId xmlns:a16="http://schemas.microsoft.com/office/drawing/2014/main" val="20001"/>
                    </a:ext>
                  </a:extLst>
                </a:gridCol>
              </a:tblGrid>
              <a:tr h="196086">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1613196">
                <a:tc>
                  <a:txBody>
                    <a:bodyPr/>
                    <a:lstStyle/>
                    <a:p>
                      <a:pPr>
                        <a:lnSpc>
                          <a:spcPct val="107000"/>
                        </a:lnSpc>
                        <a:defRPr sz="1800" b="0">
                          <a:solidFill>
                            <a:srgbClr val="000000"/>
                          </a:solidFill>
                        </a:defRPr>
                      </a:pPr>
                      <a:r>
                        <a:rPr sz="1200" dirty="0">
                          <a:sym typeface="Arial"/>
                        </a:rPr>
                        <a:t>1. Authorization level of user as Administrator or both fills the form with fields: member id, first name, last name, street, city, state, zip, telephone number. Then submit to save the data.</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dirty="0">
                          <a:sym typeface="Arial"/>
                        </a:rPr>
                        <a:t>1. System checks validity of member id, zip, telephone number as number, first name, last name, and address as not empty. After validation the system checks existing of the member id, if the member ID is existed the data will be overridden. Otherwise, the data will be added as new member.</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oogle Shape;162;p16"/>
          <p:cNvSpPr txBox="1">
            <a:spLocks noGrp="1"/>
          </p:cNvSpPr>
          <p:nvPr>
            <p:ph type="body" sz="quarter" idx="1"/>
          </p:nvPr>
        </p:nvSpPr>
        <p:spPr>
          <a:xfrm>
            <a:off x="456051" y="632562"/>
            <a:ext cx="1671423" cy="429658"/>
          </a:xfrm>
          <a:prstGeom prst="rect">
            <a:avLst/>
          </a:prstGeom>
        </p:spPr>
        <p:txBody>
          <a:bodyPr/>
          <a:lstStyle>
            <a:lvl1pPr marL="0" indent="0">
              <a:defRPr b="1"/>
            </a:lvl1pPr>
          </a:lstStyle>
          <a:p>
            <a:r>
              <a:t>Use Case:</a:t>
            </a:r>
          </a:p>
        </p:txBody>
      </p:sp>
      <p:sp>
        <p:nvSpPr>
          <p:cNvPr id="190" name="Google Shape;161;p16"/>
          <p:cNvSpPr txBox="1"/>
          <p:nvPr/>
        </p:nvSpPr>
        <p:spPr>
          <a:xfrm>
            <a:off x="80411" y="79758"/>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t>Add library member </a:t>
            </a:r>
          </a:p>
        </p:txBody>
      </p:sp>
      <p:pic>
        <p:nvPicPr>
          <p:cNvPr id="191" name="Picture 2" descr="Picture 2"/>
          <p:cNvPicPr>
            <a:picLocks noChangeAspect="1"/>
          </p:cNvPicPr>
          <p:nvPr/>
        </p:nvPicPr>
        <p:blipFill>
          <a:blip r:embed="rId2">
            <a:extLst/>
          </a:blip>
          <a:stretch>
            <a:fillRect/>
          </a:stretch>
        </p:blipFill>
        <p:spPr>
          <a:xfrm>
            <a:off x="2720394" y="2011178"/>
            <a:ext cx="5695952" cy="1820867"/>
          </a:xfrm>
          <a:prstGeom prst="rect">
            <a:avLst/>
          </a:prstGeom>
          <a:ln>
            <a:solidFill>
              <a:srgbClr val="000000"/>
            </a:solidFill>
            <a:miter/>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Google Shape;162;p16"/>
          <p:cNvSpPr txBox="1">
            <a:spLocks noGrp="1"/>
          </p:cNvSpPr>
          <p:nvPr>
            <p:ph type="body" sz="quarter" idx="1"/>
          </p:nvPr>
        </p:nvSpPr>
        <p:spPr>
          <a:xfrm>
            <a:off x="119468" y="426152"/>
            <a:ext cx="2866122" cy="429658"/>
          </a:xfrm>
          <a:prstGeom prst="rect">
            <a:avLst/>
          </a:prstGeom>
        </p:spPr>
        <p:txBody>
          <a:bodyPr/>
          <a:lstStyle>
            <a:lvl1pPr marL="0" indent="0">
              <a:defRPr b="1"/>
            </a:lvl1pPr>
          </a:lstStyle>
          <a:p>
            <a:r>
              <a:rPr dirty="0"/>
              <a:t>Sequence diagram:</a:t>
            </a:r>
          </a:p>
        </p:txBody>
      </p:sp>
      <p:sp>
        <p:nvSpPr>
          <p:cNvPr id="194" name="Google Shape;161;p16"/>
          <p:cNvSpPr txBox="1"/>
          <p:nvPr/>
        </p:nvSpPr>
        <p:spPr>
          <a:xfrm>
            <a:off x="39056" y="-44307"/>
            <a:ext cx="4188320"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3200" b="1">
                <a:solidFill>
                  <a:srgbClr val="FFFFFF"/>
                </a:solidFill>
                <a:latin typeface="Roboto Slab"/>
                <a:ea typeface="Roboto Slab"/>
                <a:cs typeface="Roboto Slab"/>
                <a:sym typeface="Roboto Slab"/>
              </a:defRPr>
            </a:lvl1pPr>
          </a:lstStyle>
          <a:p>
            <a:r>
              <a:rPr dirty="0"/>
              <a:t>Add library member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377" y="515729"/>
            <a:ext cx="6057952" cy="4474414"/>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145;p14"/>
          <p:cNvSpPr txBox="1">
            <a:spLocks noGrp="1"/>
          </p:cNvSpPr>
          <p:nvPr>
            <p:ph type="title"/>
          </p:nvPr>
        </p:nvSpPr>
        <p:spPr>
          <a:xfrm>
            <a:off x="259223" y="-100"/>
            <a:ext cx="8884778" cy="1814399"/>
          </a:xfrm>
          <a:prstGeom prst="rect">
            <a:avLst/>
          </a:prstGeom>
        </p:spPr>
        <p:txBody>
          <a:bodyPr/>
          <a:lstStyle/>
          <a:p>
            <a:r>
              <a:t>All features are implemented (including extra optional parts)</a:t>
            </a:r>
            <a:br/>
            <a:endParaRPr/>
          </a:p>
        </p:txBody>
      </p:sp>
      <p:sp>
        <p:nvSpPr>
          <p:cNvPr id="129"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30" name="Text Placeholder 2"/>
          <p:cNvSpPr txBox="1">
            <a:spLocks noGrp="1"/>
          </p:cNvSpPr>
          <p:nvPr>
            <p:ph type="body" sz="half" idx="1"/>
          </p:nvPr>
        </p:nvSpPr>
        <p:spPr>
          <a:xfrm>
            <a:off x="386225" y="1909296"/>
            <a:ext cx="5307753" cy="3016506"/>
          </a:xfrm>
          <a:prstGeom prst="rect">
            <a:avLst/>
          </a:prstGeom>
        </p:spPr>
        <p:txBody>
          <a:bodyPr/>
          <a:lstStyle/>
          <a:p>
            <a:pPr>
              <a:lnSpc>
                <a:spcPct val="92000"/>
              </a:lnSpc>
              <a:buSzPts val="1600"/>
              <a:defRPr sz="1600"/>
            </a:pPr>
            <a:r>
              <a:t>Basic features	</a:t>
            </a:r>
          </a:p>
          <a:p>
            <a:pPr lvl="1">
              <a:lnSpc>
                <a:spcPct val="92000"/>
              </a:lnSpc>
              <a:buSzPts val="1600"/>
              <a:defRPr sz="1600"/>
            </a:pPr>
            <a:r>
              <a:t>Login</a:t>
            </a:r>
          </a:p>
          <a:p>
            <a:pPr lvl="1">
              <a:lnSpc>
                <a:spcPct val="92000"/>
              </a:lnSpc>
              <a:buSzPts val="1600"/>
              <a:defRPr sz="1600"/>
            </a:pPr>
            <a:r>
              <a:t>Checkout</a:t>
            </a:r>
          </a:p>
          <a:p>
            <a:pPr lvl="1">
              <a:lnSpc>
                <a:spcPct val="92000"/>
              </a:lnSpc>
              <a:buSzPts val="1600"/>
              <a:defRPr sz="1600"/>
            </a:pPr>
            <a:r>
              <a:t>Add copy</a:t>
            </a:r>
          </a:p>
          <a:p>
            <a:pPr lvl="1">
              <a:lnSpc>
                <a:spcPct val="92000"/>
              </a:lnSpc>
              <a:buSzPts val="1600"/>
              <a:defRPr sz="1600"/>
            </a:pPr>
            <a:r>
              <a:t>Add library member</a:t>
            </a:r>
          </a:p>
          <a:p>
            <a:pPr>
              <a:lnSpc>
                <a:spcPct val="92000"/>
              </a:lnSpc>
              <a:buSzPts val="1600"/>
              <a:defRPr sz="1600"/>
            </a:pPr>
            <a:r>
              <a:t>Optional extra features</a:t>
            </a:r>
          </a:p>
          <a:p>
            <a:pPr lvl="1">
              <a:lnSpc>
                <a:spcPct val="92000"/>
              </a:lnSpc>
              <a:buSzPts val="1600"/>
              <a:defRPr sz="1600"/>
            </a:pPr>
            <a:r>
              <a:t>Add book</a:t>
            </a:r>
          </a:p>
          <a:p>
            <a:pPr lvl="1">
              <a:lnSpc>
                <a:spcPct val="92000"/>
              </a:lnSpc>
              <a:buSzPts val="1600"/>
              <a:defRPr sz="1600"/>
            </a:pPr>
            <a:r>
              <a:t>Search and print checkout entry record</a:t>
            </a:r>
          </a:p>
          <a:p>
            <a:pPr lvl="1">
              <a:lnSpc>
                <a:spcPct val="92000"/>
              </a:lnSpc>
              <a:buSzPts val="1600"/>
              <a:defRPr sz="1600"/>
            </a:pPr>
            <a:r>
              <a:t>Search and print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457200" y="-100"/>
            <a:ext cx="5486400" cy="1814399"/>
          </a:xfrm>
          <a:prstGeom prst="rect">
            <a:avLst/>
          </a:prstGeom>
        </p:spPr>
        <p:txBody>
          <a:bodyPr/>
          <a:lstStyle/>
          <a:p>
            <a:r>
              <a:t>Optional Extra Features</a:t>
            </a:r>
          </a:p>
        </p:txBody>
      </p:sp>
      <p:sp>
        <p:nvSpPr>
          <p:cNvPr id="198" name="Google Shape;162;p16"/>
          <p:cNvSpPr txBox="1"/>
          <p:nvPr/>
        </p:nvSpPr>
        <p:spPr>
          <a:xfrm>
            <a:off x="185911" y="1362852"/>
            <a:ext cx="9035516" cy="3626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Add book</a:t>
            </a:r>
          </a:p>
          <a:p>
            <a:pPr marL="914400" lvl="1" indent="-381000">
              <a:lnSpc>
                <a:spcPct val="115000"/>
              </a:lnSpc>
              <a:spcBef>
                <a:spcPts val="600"/>
              </a:spcBef>
              <a:buClr>
                <a:srgbClr val="A6D683"/>
              </a:buClr>
              <a:buSzPts val="2400"/>
              <a:buFont typeface="Helvetica"/>
              <a:buChar char="▰"/>
              <a:defRPr sz="2400">
                <a:solidFill>
                  <a:srgbClr val="00001A"/>
                </a:solidFill>
                <a:latin typeface="Chivo"/>
                <a:ea typeface="Chivo"/>
                <a:cs typeface="Chivo"/>
                <a:sym typeface="Chivo"/>
              </a:defRPr>
            </a:pPr>
            <a:r>
              <a:t>Allows to add a book to the library. Each book can have multiple authors</a:t>
            </a:r>
          </a:p>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Search member and print checkout records</a:t>
            </a:r>
          </a:p>
          <a:p>
            <a:pPr marL="914400" lvl="1" indent="-381000">
              <a:lnSpc>
                <a:spcPct val="115000"/>
              </a:lnSpc>
              <a:spcBef>
                <a:spcPts val="600"/>
              </a:spcBef>
              <a:buClr>
                <a:srgbClr val="A6D683"/>
              </a:buClr>
              <a:buSzPts val="2400"/>
              <a:buFont typeface="Helvetica"/>
              <a:buChar char="▰"/>
              <a:defRPr sz="2400">
                <a:solidFill>
                  <a:srgbClr val="00001A"/>
                </a:solidFill>
                <a:latin typeface="Chivo"/>
                <a:ea typeface="Chivo"/>
                <a:cs typeface="Chivo"/>
                <a:sym typeface="Chivo"/>
              </a:defRPr>
            </a:pPr>
            <a:r>
              <a:t>Allows to search library member and print all book checkout history, sorted and grouped by checkout date</a:t>
            </a:r>
          </a:p>
          <a:p>
            <a:pPr defTabSz="905255">
              <a:lnSpc>
                <a:spcPct val="103500"/>
              </a:lnSpc>
              <a:spcBef>
                <a:spcPts val="600"/>
              </a:spcBef>
              <a:buClr>
                <a:srgbClr val="A6D683"/>
              </a:buClr>
              <a:buSzPts val="2300"/>
              <a:buFont typeface="Helvetica"/>
              <a:buChar char="▰"/>
              <a:defRPr sz="2300">
                <a:solidFill>
                  <a:srgbClr val="00001A"/>
                </a:solidFill>
                <a:latin typeface="Chivo"/>
                <a:ea typeface="Chivo"/>
                <a:cs typeface="Chivo"/>
                <a:sym typeface="Chivo"/>
              </a:defRPr>
            </a:pPr>
            <a:r>
              <a:t> Search book and print list of overdue checkout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457200" y="-100"/>
            <a:ext cx="5486400" cy="1814399"/>
          </a:xfrm>
          <a:prstGeom prst="rect">
            <a:avLst/>
          </a:prstGeom>
        </p:spPr>
        <p:txBody>
          <a:bodyPr/>
          <a:lstStyle/>
          <a:p>
            <a:r>
              <a:t>Add book</a:t>
            </a:r>
          </a:p>
        </p:txBody>
      </p:sp>
      <p:pic>
        <p:nvPicPr>
          <p:cNvPr id="201" name="Picture 4" descr="Picture 4"/>
          <p:cNvPicPr>
            <a:picLocks noChangeAspect="1"/>
          </p:cNvPicPr>
          <p:nvPr/>
        </p:nvPicPr>
        <p:blipFill>
          <a:blip r:embed="rId2">
            <a:extLst/>
          </a:blip>
          <a:stretch>
            <a:fillRect/>
          </a:stretch>
        </p:blipFill>
        <p:spPr>
          <a:xfrm>
            <a:off x="4151579" y="333212"/>
            <a:ext cx="4127437" cy="450032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457200" y="-101"/>
            <a:ext cx="8555064" cy="906753"/>
          </a:xfrm>
          <a:prstGeom prst="rect">
            <a:avLst/>
          </a:prstGeom>
        </p:spPr>
        <p:txBody>
          <a:bodyPr/>
          <a:lstStyle/>
          <a:p>
            <a:r>
              <a:t>Search member and print checkout records</a:t>
            </a:r>
          </a:p>
        </p:txBody>
      </p:sp>
      <p:pic>
        <p:nvPicPr>
          <p:cNvPr id="204" name="Picture 2" descr="Picture 2"/>
          <p:cNvPicPr>
            <a:picLocks noChangeAspect="1"/>
          </p:cNvPicPr>
          <p:nvPr/>
        </p:nvPicPr>
        <p:blipFill>
          <a:blip r:embed="rId2">
            <a:extLst/>
          </a:blip>
          <a:stretch>
            <a:fillRect/>
          </a:stretch>
        </p:blipFill>
        <p:spPr>
          <a:xfrm>
            <a:off x="0" y="906649"/>
            <a:ext cx="8867549" cy="369331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 descr="Picture 2"/>
          <p:cNvPicPr>
            <a:picLocks noChangeAspect="1"/>
          </p:cNvPicPr>
          <p:nvPr/>
        </p:nvPicPr>
        <p:blipFill>
          <a:blip r:embed="rId2">
            <a:extLst/>
          </a:blip>
          <a:stretch>
            <a:fillRect/>
          </a:stretch>
        </p:blipFill>
        <p:spPr>
          <a:xfrm>
            <a:off x="0" y="1042956"/>
            <a:ext cx="9144000" cy="3848002"/>
          </a:xfrm>
          <a:prstGeom prst="rect">
            <a:avLst/>
          </a:prstGeom>
          <a:ln w="12700">
            <a:miter lim="400000"/>
          </a:ln>
        </p:spPr>
      </p:pic>
      <p:sp>
        <p:nvSpPr>
          <p:cNvPr id="207" name="Title 1"/>
          <p:cNvSpPr txBox="1"/>
          <p:nvPr/>
        </p:nvSpPr>
        <p:spPr>
          <a:xfrm>
            <a:off x="457200" y="211973"/>
            <a:ext cx="8555064" cy="4826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defRPr sz="3200" b="1">
                <a:solidFill>
                  <a:srgbClr val="FFFFFF"/>
                </a:solidFill>
                <a:latin typeface="Roboto Slab"/>
                <a:ea typeface="Roboto Slab"/>
                <a:cs typeface="Roboto Slab"/>
                <a:sym typeface="Roboto Slab"/>
              </a:defRPr>
            </a:pPr>
            <a:r>
              <a:t>Search book for overdue</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457200" y="-100"/>
            <a:ext cx="5486400" cy="1814399"/>
          </a:xfrm>
          <a:prstGeom prst="rect">
            <a:avLst/>
          </a:prstGeom>
        </p:spPr>
        <p:txBody>
          <a:bodyPr/>
          <a:lstStyle/>
          <a:p>
            <a:r>
              <a:t>SCI knowledge</a:t>
            </a:r>
          </a:p>
        </p:txBody>
      </p:sp>
      <p:sp>
        <p:nvSpPr>
          <p:cNvPr id="210" name="Google Shape;162;p16"/>
          <p:cNvSpPr txBox="1"/>
          <p:nvPr/>
        </p:nvSpPr>
        <p:spPr>
          <a:xfrm>
            <a:off x="457200" y="2143915"/>
            <a:ext cx="7981627" cy="2736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defRPr sz="1600">
                <a:latin typeface="+mn-lt"/>
                <a:ea typeface="+mn-ea"/>
                <a:cs typeface="+mn-cs"/>
                <a:sym typeface="Arial"/>
              </a:defRPr>
            </a:pPr>
            <a:r>
              <a:t>Knowledge is structured in consciousness. Transcendental Consciousness is the simplest state of awareness and consciousness, where the mind goes beyond thoughts and concepts to the most abstract level of awareness – the "abstract content" of awareness.</a:t>
            </a:r>
          </a:p>
          <a:p>
            <a:pPr algn="just">
              <a:defRPr sz="1600">
                <a:latin typeface="+mn-lt"/>
                <a:ea typeface="+mn-ea"/>
                <a:cs typeface="+mn-cs"/>
                <a:sym typeface="Arial"/>
              </a:defRPr>
            </a:pPr>
            <a:endParaRPr/>
          </a:p>
          <a:p>
            <a:pPr algn="just">
              <a:defRPr sz="1600">
                <a:latin typeface="+mn-lt"/>
                <a:ea typeface="+mn-ea"/>
                <a:cs typeface="+mn-cs"/>
                <a:sym typeface="Arial"/>
              </a:defRPr>
            </a:pPr>
            <a:r>
              <a:t>The “simplest” association is the relationship of pure consciousness to itself; this can also be modeled with an arrow from pure consciousness to itself. The pure consciousness is the field of all possibilities, the source of all solutions. </a:t>
            </a:r>
          </a:p>
          <a:p>
            <a:pPr algn="just">
              <a:defRPr sz="1600">
                <a:latin typeface="+mn-lt"/>
                <a:ea typeface="+mn-ea"/>
                <a:cs typeface="+mn-cs"/>
                <a:sym typeface="Arial"/>
              </a:defRPr>
            </a:pPr>
            <a:endParaRPr/>
          </a:p>
          <a:p>
            <a:pPr algn="just">
              <a:defRPr sz="1600">
                <a:latin typeface="+mn-lt"/>
                <a:ea typeface="+mn-ea"/>
                <a:cs typeface="+mn-cs"/>
                <a:sym typeface="Arial"/>
              </a:defRPr>
            </a:pPr>
            <a:r>
              <a:t>Whole is contained in every part and wholeness moving within itself: In Unity Consciousness, one recognizes that the relationship of the Self to the Self is not only fundamental, but is in reality the only relationship there is.</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p:nvPr/>
        </p:nvSpPr>
        <p:spPr>
          <a:xfrm>
            <a:off x="619931" y="290541"/>
            <a:ext cx="2541723" cy="9144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0" b="1">
                <a:solidFill>
                  <a:srgbClr val="FFFFFF"/>
                </a:solidFill>
                <a:latin typeface="Roboto Slab"/>
                <a:ea typeface="Roboto Slab"/>
                <a:cs typeface="Roboto Slab"/>
                <a:sym typeface="Roboto Slab"/>
              </a:defRPr>
            </a:lvl1pPr>
          </a:lstStyle>
          <a:p>
            <a:r>
              <a:t>Demo</a:t>
            </a:r>
          </a:p>
        </p:txBody>
      </p:sp>
      <p:sp>
        <p:nvSpPr>
          <p:cNvPr id="213" name="Rectangle 7"/>
          <p:cNvSpPr txBox="1"/>
          <p:nvPr/>
        </p:nvSpPr>
        <p:spPr>
          <a:xfrm>
            <a:off x="674175" y="2287111"/>
            <a:ext cx="7936426"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b="1">
                <a:latin typeface="+mn-lt"/>
                <a:ea typeface="+mn-ea"/>
                <a:cs typeface="+mn-cs"/>
                <a:sym typeface="Arial"/>
              </a:defRPr>
            </a:pPr>
            <a:r>
              <a:rPr dirty="0" err="1"/>
              <a:t>Youtube</a:t>
            </a:r>
            <a:r>
              <a:rPr dirty="0"/>
              <a:t>: </a:t>
            </a:r>
            <a:r>
              <a:rPr sz="1800" u="sng" dirty="0">
                <a:solidFill>
                  <a:srgbClr val="0000FF"/>
                </a:solidFill>
                <a:uFill>
                  <a:solidFill>
                    <a:srgbClr val="0000FF"/>
                  </a:solidFill>
                </a:uFill>
                <a:hlinkClick r:id="rId2"/>
              </a:rPr>
              <a:t>https://www.youtube.com/watch?v=DoL4I_s_dPo</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txBox="1"/>
          <p:nvPr/>
        </p:nvSpPr>
        <p:spPr>
          <a:xfrm>
            <a:off x="619930" y="290541"/>
            <a:ext cx="5232231" cy="914401"/>
          </a:xfrm>
          <a:prstGeom prst="rect">
            <a:avLst/>
          </a:prstGeom>
          <a:ln w="12700">
            <a:miter lim="400000"/>
          </a:ln>
          <a:effectLst>
            <a:outerShdw blurRad="25400" dist="9525" dir="5400000" rotWithShape="0">
              <a:srgbClr val="00001A">
                <a:alpha val="1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6000" b="1">
                <a:solidFill>
                  <a:srgbClr val="FFFFFF"/>
                </a:solidFill>
                <a:latin typeface="Roboto Slab"/>
                <a:ea typeface="Roboto Slab"/>
                <a:cs typeface="Roboto Slab"/>
                <a:sym typeface="Roboto Slab"/>
              </a:defRPr>
            </a:lvl1pPr>
          </a:lstStyle>
          <a:p>
            <a:r>
              <a:t>Source code</a:t>
            </a:r>
          </a:p>
        </p:txBody>
      </p:sp>
      <p:sp>
        <p:nvSpPr>
          <p:cNvPr id="216" name="Rectangle 2"/>
          <p:cNvSpPr txBox="1"/>
          <p:nvPr/>
        </p:nvSpPr>
        <p:spPr>
          <a:xfrm>
            <a:off x="674175" y="2287111"/>
            <a:ext cx="7936426" cy="313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b="1">
                <a:latin typeface="+mn-lt"/>
                <a:ea typeface="+mn-ea"/>
                <a:cs typeface="+mn-cs"/>
                <a:sym typeface="Arial"/>
              </a:defRPr>
            </a:pPr>
            <a:r>
              <a:t>Github: </a:t>
            </a:r>
            <a:r>
              <a:rPr u="sng">
                <a:solidFill>
                  <a:srgbClr val="0000FF"/>
                </a:solidFill>
                <a:uFill>
                  <a:solidFill>
                    <a:srgbClr val="0000FF"/>
                  </a:solidFill>
                </a:uFill>
                <a:hlinkClick r:id="rId2"/>
              </a:rPr>
              <a:t>https://github.com/chalovina/Group16/tree/master/Group16_MppProject</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EB3C2"/>
        </a:solidFill>
        <a:effectLst/>
      </p:bgPr>
    </p:bg>
    <p:spTree>
      <p:nvGrpSpPr>
        <p:cNvPr id="1" name=""/>
        <p:cNvGrpSpPr/>
        <p:nvPr/>
      </p:nvGrpSpPr>
      <p:grpSpPr>
        <a:xfrm>
          <a:off x="0" y="0"/>
          <a:ext cx="0" cy="0"/>
          <a:chOff x="0" y="0"/>
          <a:chExt cx="0" cy="0"/>
        </a:xfrm>
      </p:grpSpPr>
      <p:sp>
        <p:nvSpPr>
          <p:cNvPr id="218" name="Google Shape;155;p15"/>
          <p:cNvSpPr txBox="1"/>
          <p:nvPr/>
        </p:nvSpPr>
        <p:spPr>
          <a:xfrm>
            <a:off x="3203202" y="1998579"/>
            <a:ext cx="3704873" cy="456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spcBef>
                <a:spcPts val="600"/>
              </a:spcBef>
              <a:defRPr sz="3200" b="1">
                <a:latin typeface="+mn-lt"/>
                <a:ea typeface="+mn-ea"/>
                <a:cs typeface="+mn-cs"/>
                <a:sym typeface="Arial"/>
              </a:defRPr>
            </a:lvl1pPr>
          </a:lstStyle>
          <a:p>
            <a:r>
              <a:t>Thank you</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Google Shape;145;p14"/>
          <p:cNvSpPr txBox="1">
            <a:spLocks noGrp="1"/>
          </p:cNvSpPr>
          <p:nvPr>
            <p:ph type="title"/>
          </p:nvPr>
        </p:nvSpPr>
        <p:spPr>
          <a:xfrm>
            <a:off x="259223" y="-100"/>
            <a:ext cx="8884778" cy="1814399"/>
          </a:xfrm>
          <a:prstGeom prst="rect">
            <a:avLst/>
          </a:prstGeom>
        </p:spPr>
        <p:txBody>
          <a:bodyPr/>
          <a:lstStyle/>
          <a:p>
            <a:r>
              <a:t>Overview Diagram (Basic)</a:t>
            </a:r>
            <a:br/>
            <a:endParaRPr/>
          </a:p>
        </p:txBody>
      </p:sp>
      <p:sp>
        <p:nvSpPr>
          <p:cNvPr id="133"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pic>
        <p:nvPicPr>
          <p:cNvPr id="134" name="Picture 2" descr="Picture 2"/>
          <p:cNvPicPr>
            <a:picLocks noChangeAspect="1"/>
          </p:cNvPicPr>
          <p:nvPr/>
        </p:nvPicPr>
        <p:blipFill>
          <a:blip r:embed="rId2">
            <a:extLst/>
          </a:blip>
          <a:stretch>
            <a:fillRect/>
          </a:stretch>
        </p:blipFill>
        <p:spPr>
          <a:xfrm>
            <a:off x="998725" y="1061354"/>
            <a:ext cx="7061532" cy="408214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Google Shape;145;p14"/>
          <p:cNvSpPr txBox="1">
            <a:spLocks noGrp="1"/>
          </p:cNvSpPr>
          <p:nvPr>
            <p:ph type="title"/>
          </p:nvPr>
        </p:nvSpPr>
        <p:spPr>
          <a:xfrm>
            <a:off x="259223" y="-100"/>
            <a:ext cx="8884778" cy="1814399"/>
          </a:xfrm>
          <a:prstGeom prst="rect">
            <a:avLst/>
          </a:prstGeom>
        </p:spPr>
        <p:txBody>
          <a:bodyPr/>
          <a:lstStyle/>
          <a:p>
            <a:r>
              <a:t>Overview Diagram (extended) </a:t>
            </a:r>
            <a:br/>
            <a:endParaRPr/>
          </a:p>
        </p:txBody>
      </p:sp>
      <p:sp>
        <p:nvSpPr>
          <p:cNvPr id="137" name="Google Shape;149;p14"/>
          <p:cNvSpPr txBox="1">
            <a:spLocks noGrp="1"/>
          </p:cNvSpPr>
          <p:nvPr>
            <p:ph type="sldNum" sz="quarter" idx="4294967295"/>
          </p:nvPr>
        </p:nvSpPr>
        <p:spPr>
          <a:xfrm>
            <a:off x="259224" y="4741398"/>
            <a:ext cx="127001" cy="177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38" name="Picture 1" descr="Picture 1"/>
          <p:cNvPicPr>
            <a:picLocks noChangeAspect="1"/>
          </p:cNvPicPr>
          <p:nvPr/>
        </p:nvPicPr>
        <p:blipFill>
          <a:blip r:embed="rId2">
            <a:extLst/>
          </a:blip>
          <a:stretch>
            <a:fillRect/>
          </a:stretch>
        </p:blipFill>
        <p:spPr>
          <a:xfrm>
            <a:off x="2910747" y="991241"/>
            <a:ext cx="5160622" cy="40600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Google Shape;161;p16"/>
          <p:cNvSpPr txBox="1">
            <a:spLocks noGrp="1"/>
          </p:cNvSpPr>
          <p:nvPr>
            <p:ph type="ctrTitle"/>
          </p:nvPr>
        </p:nvSpPr>
        <p:spPr>
          <a:xfrm>
            <a:off x="457200" y="1430948"/>
            <a:ext cx="5486400" cy="1159804"/>
          </a:xfrm>
          <a:prstGeom prst="rect">
            <a:avLst/>
          </a:prstGeom>
        </p:spPr>
        <p:txBody>
          <a:bodyPr/>
          <a:lstStyle/>
          <a:p>
            <a:r>
              <a:t>1.LOGIN </a:t>
            </a:r>
          </a:p>
        </p:txBody>
      </p:sp>
      <p:sp>
        <p:nvSpPr>
          <p:cNvPr id="141" name="Google Shape;162;p16"/>
          <p:cNvSpPr txBox="1">
            <a:spLocks noGrp="1"/>
          </p:cNvSpPr>
          <p:nvPr>
            <p:ph type="subTitle" sz="quarter" idx="1"/>
          </p:nvPr>
        </p:nvSpPr>
        <p:spPr>
          <a:xfrm>
            <a:off x="457200" y="2763852"/>
            <a:ext cx="5486400" cy="784804"/>
          </a:xfrm>
          <a:prstGeom prst="rect">
            <a:avLst/>
          </a:prstGeom>
        </p:spPr>
        <p:txBody>
          <a:bodyPr/>
          <a:lstStyle/>
          <a:p>
            <a:pPr marL="0" indent="0" defTabSz="411479">
              <a:defRPr sz="1000" b="1"/>
            </a:pPr>
            <a:r>
              <a:t>Difference roles:</a:t>
            </a:r>
            <a:br/>
            <a:r>
              <a:rPr b="0"/>
              <a:t>Super Admin: both</a:t>
            </a:r>
          </a:p>
          <a:p>
            <a:pPr marL="0" indent="0" defTabSz="411479">
              <a:defRPr sz="1000"/>
            </a:pPr>
            <a:r>
              <a:t>Admin: admin</a:t>
            </a:r>
          </a:p>
          <a:p>
            <a:pPr marL="0" indent="0" defTabSz="411479">
              <a:defRPr sz="1000"/>
            </a:pPr>
            <a:r>
              <a:t>Librarian: lib</a:t>
            </a:r>
          </a:p>
        </p:txBody>
      </p:sp>
      <p:pic>
        <p:nvPicPr>
          <p:cNvPr id="142" name="Picture 1" descr="Picture 1"/>
          <p:cNvPicPr>
            <a:picLocks noChangeAspect="1"/>
          </p:cNvPicPr>
          <p:nvPr/>
        </p:nvPicPr>
        <p:blipFill>
          <a:blip r:embed="rId2">
            <a:extLst/>
          </a:blip>
          <a:stretch>
            <a:fillRect/>
          </a:stretch>
        </p:blipFill>
        <p:spPr>
          <a:xfrm>
            <a:off x="4546815" y="1260958"/>
            <a:ext cx="4343404" cy="33655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oogle Shape;161;p16"/>
          <p:cNvSpPr txBox="1">
            <a:spLocks noGrp="1"/>
          </p:cNvSpPr>
          <p:nvPr>
            <p:ph type="title"/>
          </p:nvPr>
        </p:nvSpPr>
        <p:spPr>
          <a:xfrm>
            <a:off x="94196" y="32356"/>
            <a:ext cx="2106798" cy="623004"/>
          </a:xfrm>
          <a:prstGeom prst="rect">
            <a:avLst/>
          </a:prstGeom>
        </p:spPr>
        <p:txBody>
          <a:bodyPr/>
          <a:lstStyle>
            <a:lvl1pPr defTabSz="850391">
              <a:defRPr sz="4000"/>
            </a:lvl1pPr>
          </a:lstStyle>
          <a:p>
            <a:r>
              <a:t>LOGIN </a:t>
            </a:r>
          </a:p>
        </p:txBody>
      </p:sp>
      <p:sp>
        <p:nvSpPr>
          <p:cNvPr id="145" name="Google Shape;162;p16"/>
          <p:cNvSpPr txBox="1">
            <a:spLocks noGrp="1"/>
          </p:cNvSpPr>
          <p:nvPr>
            <p:ph type="body" sz="quarter" idx="1"/>
          </p:nvPr>
        </p:nvSpPr>
        <p:spPr>
          <a:xfrm>
            <a:off x="140144" y="655360"/>
            <a:ext cx="3315281" cy="429656"/>
          </a:xfrm>
          <a:prstGeom prst="rect">
            <a:avLst/>
          </a:prstGeom>
        </p:spPr>
        <p:txBody>
          <a:bodyPr/>
          <a:lstStyle>
            <a:lvl1pPr marL="0" indent="0">
              <a:defRPr b="1"/>
            </a:lvl1pPr>
          </a:lstStyle>
          <a:p>
            <a:r>
              <a:t>Use Case Description:</a:t>
            </a:r>
          </a:p>
        </p:txBody>
      </p:sp>
      <p:graphicFrame>
        <p:nvGraphicFramePr>
          <p:cNvPr id="146" name="Table 2"/>
          <p:cNvGraphicFramePr/>
          <p:nvPr/>
        </p:nvGraphicFramePr>
        <p:xfrm>
          <a:off x="781145" y="1948271"/>
          <a:ext cx="7940117" cy="2274513"/>
        </p:xfrm>
        <a:graphic>
          <a:graphicData uri="http://schemas.openxmlformats.org/drawingml/2006/table">
            <a:tbl>
              <a:tblPr firstRow="1" firstCol="1">
                <a:tableStyleId>{4C3C2611-4C71-4FC5-86AE-919BDF0F9419}</a:tableStyleId>
              </a:tblPr>
              <a:tblGrid>
                <a:gridCol w="2397871">
                  <a:extLst>
                    <a:ext uri="{9D8B030D-6E8A-4147-A177-3AD203B41FA5}">
                      <a16:colId xmlns:a16="http://schemas.microsoft.com/office/drawing/2014/main" val="20000"/>
                    </a:ext>
                  </a:extLst>
                </a:gridCol>
                <a:gridCol w="5542246">
                  <a:extLst>
                    <a:ext uri="{9D8B030D-6E8A-4147-A177-3AD203B41FA5}">
                      <a16:colId xmlns:a16="http://schemas.microsoft.com/office/drawing/2014/main" val="20001"/>
                    </a:ext>
                  </a:extLst>
                </a:gridCol>
              </a:tblGrid>
              <a:tr h="246507">
                <a:tc>
                  <a:txBody>
                    <a:bodyPr/>
                    <a:lstStyle/>
                    <a:p>
                      <a:pPr algn="ctr">
                        <a:lnSpc>
                          <a:spcPct val="107000"/>
                        </a:lnSpc>
                        <a:defRPr sz="1800" b="0">
                          <a:solidFill>
                            <a:srgbClr val="000000"/>
                          </a:solidFill>
                        </a:defRPr>
                      </a:pPr>
                      <a:r>
                        <a:rPr sz="1400" b="1">
                          <a:sym typeface="Arial"/>
                        </a:rPr>
                        <a:t>User Action</a:t>
                      </a:r>
                    </a:p>
                  </a:txBody>
                  <a:tcPr marL="0" marR="0" marT="0" marB="0" horzOverflow="overflow">
                    <a:lnL w="12700">
                      <a:miter lim="400000"/>
                    </a:lnL>
                    <a:lnR w="12700">
                      <a:miter lim="400000"/>
                    </a:lnR>
                    <a:lnT w="12700">
                      <a:miter lim="400000"/>
                    </a:lnT>
                    <a:lnB w="12700">
                      <a:miter lim="400000"/>
                    </a:lnB>
                    <a:noFill/>
                  </a:tcPr>
                </a:tc>
                <a:tc>
                  <a:txBody>
                    <a:bodyPr/>
                    <a:lstStyle/>
                    <a:p>
                      <a:pPr algn="ctr">
                        <a:lnSpc>
                          <a:spcPct val="107000"/>
                        </a:lnSpc>
                        <a:defRPr sz="1800" b="0">
                          <a:solidFill>
                            <a:srgbClr val="000000"/>
                          </a:solidFill>
                        </a:defRPr>
                      </a:pPr>
                      <a:r>
                        <a:rPr sz="1400" b="1">
                          <a:sym typeface="Arial"/>
                        </a:rPr>
                        <a:t>System Response</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2028006">
                <a:tc>
                  <a:txBody>
                    <a:bodyPr/>
                    <a:lstStyle/>
                    <a:p>
                      <a:pPr>
                        <a:lnSpc>
                          <a:spcPct val="107000"/>
                        </a:lnSpc>
                        <a:defRPr sz="1800" b="0">
                          <a:solidFill>
                            <a:srgbClr val="000000"/>
                          </a:solidFill>
                        </a:defRPr>
                      </a:pPr>
                      <a:r>
                        <a:rPr sz="1200">
                          <a:sym typeface="Arial"/>
                        </a:rPr>
                        <a:t>1. User enters username and password, then clicks login</a:t>
                      </a:r>
                    </a:p>
                  </a:txBody>
                  <a:tcPr marL="0" marR="0" marT="0" marB="0" horzOverflow="overflow">
                    <a:lnL w="12700">
                      <a:miter lim="400000"/>
                    </a:lnL>
                    <a:lnR w="12700">
                      <a:miter lim="400000"/>
                    </a:lnR>
                    <a:lnT w="12700">
                      <a:miter lim="400000"/>
                    </a:lnT>
                    <a:lnB w="12700">
                      <a:miter lim="400000"/>
                    </a:lnB>
                    <a:noFill/>
                  </a:tcPr>
                </a:tc>
                <a:tc>
                  <a:txBody>
                    <a:bodyPr/>
                    <a:lstStyle/>
                    <a:p>
                      <a:pPr>
                        <a:lnSpc>
                          <a:spcPct val="107000"/>
                        </a:lnSpc>
                        <a:defRPr sz="1800"/>
                      </a:pPr>
                      <a:r>
                        <a:rPr sz="1200">
                          <a:sym typeface="Arial"/>
                        </a:rPr>
                        <a:t>1. System checks validity of login information and presents the Main Window. The main window presents the options which are depended on the authorization level of user returned with 3 level of LIBRARIAN, ADMIN, and BOTH. 
 - LIBRARIAN level includes options: Checkout Book, Print Checkout Record, and Overdue Checkout.
- ADMIN level includes options: Add Member, Add Book, and Add Copy.
- BOTH level includes the options of both LIBRARIAN and ADMIN.</a:t>
                      </a:r>
                    </a:p>
                  </a:txBody>
                  <a:tcPr marL="0" marR="0" marT="0" marB="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49" name="Google Shape;162;p16"/>
          <p:cNvSpPr txBox="1">
            <a:spLocks noGrp="1"/>
          </p:cNvSpPr>
          <p:nvPr>
            <p:ph type="body" sz="quarter" idx="1"/>
          </p:nvPr>
        </p:nvSpPr>
        <p:spPr>
          <a:xfrm>
            <a:off x="112576" y="666271"/>
            <a:ext cx="2028683" cy="429658"/>
          </a:xfrm>
          <a:prstGeom prst="rect">
            <a:avLst/>
          </a:prstGeom>
        </p:spPr>
        <p:txBody>
          <a:bodyPr/>
          <a:lstStyle>
            <a:lvl1pPr marL="0" indent="0">
              <a:defRPr b="1"/>
            </a:lvl1pPr>
          </a:lstStyle>
          <a:p>
            <a:r>
              <a:t>Use Case:</a:t>
            </a:r>
          </a:p>
        </p:txBody>
      </p:sp>
      <p:pic>
        <p:nvPicPr>
          <p:cNvPr id="150" name="Picture 2" descr="Picture 2"/>
          <p:cNvPicPr>
            <a:picLocks noChangeAspect="1"/>
          </p:cNvPicPr>
          <p:nvPr/>
        </p:nvPicPr>
        <p:blipFill>
          <a:blip r:embed="rId2">
            <a:extLst/>
          </a:blip>
          <a:stretch>
            <a:fillRect/>
          </a:stretch>
        </p:blipFill>
        <p:spPr>
          <a:xfrm>
            <a:off x="2871859" y="1764638"/>
            <a:ext cx="5940427" cy="2979737"/>
          </a:xfrm>
          <a:prstGeom prst="rect">
            <a:avLst/>
          </a:prstGeom>
          <a:ln>
            <a:solidFill>
              <a:srgbClr val="000000"/>
            </a:solidFill>
            <a:miter/>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61;p16"/>
          <p:cNvSpPr txBox="1">
            <a:spLocks noGrp="1"/>
          </p:cNvSpPr>
          <p:nvPr>
            <p:ph type="title"/>
          </p:nvPr>
        </p:nvSpPr>
        <p:spPr>
          <a:xfrm>
            <a:off x="-1" y="0"/>
            <a:ext cx="2106798" cy="623004"/>
          </a:xfrm>
          <a:prstGeom prst="rect">
            <a:avLst/>
          </a:prstGeom>
        </p:spPr>
        <p:txBody>
          <a:bodyPr/>
          <a:lstStyle>
            <a:lvl1pPr defTabSz="850391">
              <a:defRPr sz="4000"/>
            </a:lvl1pPr>
          </a:lstStyle>
          <a:p>
            <a:r>
              <a:t>LOGIN </a:t>
            </a:r>
          </a:p>
        </p:txBody>
      </p:sp>
      <p:sp>
        <p:nvSpPr>
          <p:cNvPr id="153" name="Google Shape;162;p16"/>
          <p:cNvSpPr txBox="1">
            <a:spLocks noGrp="1"/>
          </p:cNvSpPr>
          <p:nvPr>
            <p:ph type="body" sz="quarter" idx="1"/>
          </p:nvPr>
        </p:nvSpPr>
        <p:spPr>
          <a:xfrm>
            <a:off x="43649" y="623003"/>
            <a:ext cx="3315281" cy="429658"/>
          </a:xfrm>
          <a:prstGeom prst="rect">
            <a:avLst/>
          </a:prstGeom>
        </p:spPr>
        <p:txBody>
          <a:bodyPr/>
          <a:lstStyle>
            <a:lvl1pPr marL="0" indent="0">
              <a:defRPr b="1"/>
            </a:lvl1pPr>
          </a:lstStyle>
          <a:p>
            <a:r>
              <a:t>Sequence diagram:</a:t>
            </a:r>
          </a:p>
        </p:txBody>
      </p:sp>
      <p:pic>
        <p:nvPicPr>
          <p:cNvPr id="154" name="Picture 2" descr="Picture 2"/>
          <p:cNvPicPr>
            <a:picLocks noChangeAspect="1"/>
          </p:cNvPicPr>
          <p:nvPr/>
        </p:nvPicPr>
        <p:blipFill>
          <a:blip r:embed="rId2">
            <a:extLst/>
          </a:blip>
          <a:stretch>
            <a:fillRect/>
          </a:stretch>
        </p:blipFill>
        <p:spPr>
          <a:xfrm>
            <a:off x="2986733" y="1227814"/>
            <a:ext cx="5935665" cy="3878265"/>
          </a:xfrm>
          <a:prstGeom prst="rect">
            <a:avLst/>
          </a:prstGeom>
          <a:ln>
            <a:solidFill>
              <a:srgbClr val="000000"/>
            </a:solidFill>
            <a:miter/>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61;p16"/>
          <p:cNvSpPr txBox="1">
            <a:spLocks noGrp="1"/>
          </p:cNvSpPr>
          <p:nvPr>
            <p:ph type="ctrTitle"/>
          </p:nvPr>
        </p:nvSpPr>
        <p:spPr>
          <a:xfrm>
            <a:off x="457200" y="271149"/>
            <a:ext cx="5486400" cy="1159802"/>
          </a:xfrm>
          <a:prstGeom prst="rect">
            <a:avLst/>
          </a:prstGeom>
        </p:spPr>
        <p:txBody>
          <a:bodyPr/>
          <a:lstStyle/>
          <a:p>
            <a:r>
              <a:t>Super admin view </a:t>
            </a:r>
          </a:p>
        </p:txBody>
      </p:sp>
      <p:sp>
        <p:nvSpPr>
          <p:cNvPr id="157" name="Google Shape;162;p16"/>
          <p:cNvSpPr txBox="1">
            <a:spLocks noGrp="1"/>
          </p:cNvSpPr>
          <p:nvPr>
            <p:ph type="subTitle" sz="quarter" idx="1"/>
          </p:nvPr>
        </p:nvSpPr>
        <p:spPr>
          <a:xfrm>
            <a:off x="178227" y="1700950"/>
            <a:ext cx="5486407" cy="784804"/>
          </a:xfrm>
          <a:prstGeom prst="rect">
            <a:avLst/>
          </a:prstGeom>
        </p:spPr>
        <p:txBody>
          <a:bodyPr/>
          <a:lstStyle>
            <a:lvl1pPr marL="0" indent="0" defTabSz="905255">
              <a:lnSpc>
                <a:spcPct val="103500"/>
              </a:lnSpc>
              <a:defRPr sz="2300"/>
            </a:lvl1pPr>
          </a:lstStyle>
          <a:p>
            <a:r>
              <a:t>Super admin has fully permission for role: Admin and Librarian </a:t>
            </a:r>
          </a:p>
        </p:txBody>
      </p:sp>
      <p:pic>
        <p:nvPicPr>
          <p:cNvPr id="158" name="Picture 4" descr="Picture 4"/>
          <p:cNvPicPr>
            <a:picLocks noChangeAspect="1"/>
          </p:cNvPicPr>
          <p:nvPr/>
        </p:nvPicPr>
        <p:blipFill>
          <a:blip r:embed="rId2">
            <a:extLst/>
          </a:blip>
          <a:stretch>
            <a:fillRect/>
          </a:stretch>
        </p:blipFill>
        <p:spPr>
          <a:xfrm>
            <a:off x="5275476" y="1150"/>
            <a:ext cx="3772145" cy="2859603"/>
          </a:xfrm>
          <a:prstGeom prst="rect">
            <a:avLst/>
          </a:prstGeom>
          <a:ln w="12700">
            <a:miter lim="400000"/>
          </a:ln>
        </p:spPr>
      </p:pic>
      <p:pic>
        <p:nvPicPr>
          <p:cNvPr id="159" name="Picture 5" descr="Picture 5"/>
          <p:cNvPicPr>
            <a:picLocks noChangeAspect="1"/>
          </p:cNvPicPr>
          <p:nvPr/>
        </p:nvPicPr>
        <p:blipFill>
          <a:blip r:embed="rId3">
            <a:extLst/>
          </a:blip>
          <a:stretch>
            <a:fillRect/>
          </a:stretch>
        </p:blipFill>
        <p:spPr>
          <a:xfrm>
            <a:off x="5275476" y="2278251"/>
            <a:ext cx="3788651" cy="28652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cmorris template">
  <a:themeElements>
    <a:clrScheme name="Macmorri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Macmorris template">
      <a:majorFont>
        <a:latin typeface="Helvetica"/>
        <a:ea typeface="Helvetica"/>
        <a:cs typeface="Helvetica"/>
      </a:majorFont>
      <a:minorFont>
        <a:latin typeface="Arial"/>
        <a:ea typeface="Arial"/>
        <a:cs typeface="Arial"/>
      </a:minorFont>
    </a:fontScheme>
    <a:fmtScheme name="Macmorri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506</Words>
  <Application>Microsoft Office PowerPoint</Application>
  <PresentationFormat>On-screen Show (16:9)</PresentationFormat>
  <Paragraphs>73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Chivo</vt:lpstr>
      <vt:lpstr>Helvetica</vt:lpstr>
      <vt:lpstr>Roboto Slab</vt:lpstr>
      <vt:lpstr>Macmorris template</vt:lpstr>
      <vt:lpstr>Hello !</vt:lpstr>
      <vt:lpstr>All features are implemented (including extra optional parts) </vt:lpstr>
      <vt:lpstr>Overview Diagram (Basic) </vt:lpstr>
      <vt:lpstr>Overview Diagram (extended)  </vt:lpstr>
      <vt:lpstr>1.LOGIN </vt:lpstr>
      <vt:lpstr>LOGIN </vt:lpstr>
      <vt:lpstr>LOGIN </vt:lpstr>
      <vt:lpstr>LOGIN </vt:lpstr>
      <vt:lpstr>Super admin view </vt:lpstr>
      <vt:lpstr>Checkout, Use case</vt:lpstr>
      <vt:lpstr>Checkout, Sequence Diagram</vt:lpstr>
      <vt:lpstr>Add a Copy, Use case</vt:lpstr>
      <vt:lpstr>Add a Copy, Sequence Diagram</vt:lpstr>
      <vt:lpstr>Checkout, Make a copy and more</vt:lpstr>
      <vt:lpstr>Checkout, Make a copy and more</vt:lpstr>
      <vt:lpstr>Add library member</vt:lpstr>
      <vt:lpstr>Add library member </vt:lpstr>
      <vt:lpstr>PowerPoint Presentation</vt:lpstr>
      <vt:lpstr>PowerPoint Presentation</vt:lpstr>
      <vt:lpstr>Optional Extra Features</vt:lpstr>
      <vt:lpstr>Add book</vt:lpstr>
      <vt:lpstr>Search member and print checkout records</vt:lpstr>
      <vt:lpstr>PowerPoint Presentation</vt:lpstr>
      <vt:lpstr>SCI knowledge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dc:title>
  <cp:lastModifiedBy>Hieu Ho</cp:lastModifiedBy>
  <cp:revision>5</cp:revision>
  <dcterms:modified xsi:type="dcterms:W3CDTF">2019-06-09T20:47:03Z</dcterms:modified>
</cp:coreProperties>
</file>